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4"/>
  </p:notesMasterIdLst>
  <p:handoutMasterIdLst>
    <p:handoutMasterId r:id="rId15"/>
  </p:handoutMasterIdLst>
  <p:sldIdLst>
    <p:sldId id="310" r:id="rId2"/>
    <p:sldId id="1426" r:id="rId3"/>
    <p:sldId id="1541" r:id="rId4"/>
    <p:sldId id="1542" r:id="rId5"/>
    <p:sldId id="1544" r:id="rId6"/>
    <p:sldId id="1543" r:id="rId7"/>
    <p:sldId id="1550" r:id="rId8"/>
    <p:sldId id="1546" r:id="rId9"/>
    <p:sldId id="1547" r:id="rId10"/>
    <p:sldId id="1548" r:id="rId11"/>
    <p:sldId id="1549" r:id="rId12"/>
    <p:sldId id="154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jiang Long" initials="CL" lastIdx="1" clrIdx="0">
    <p:extLst>
      <p:ext uri="{19B8F6BF-5375-455C-9EA6-DF929625EA0E}">
        <p15:presenceInfo xmlns:p15="http://schemas.microsoft.com/office/powerpoint/2012/main" userId="1e96db0c7975c6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75BC"/>
    <a:srgbClr val="1F497D"/>
    <a:srgbClr val="D99694"/>
    <a:srgbClr val="D14796"/>
    <a:srgbClr val="E2B0E3"/>
    <a:srgbClr val="B22C79"/>
    <a:srgbClr val="731C4D"/>
    <a:srgbClr val="87215B"/>
    <a:srgbClr val="9A266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54" autoAdjust="0"/>
    <p:restoredTop sz="96283" autoAdjust="0"/>
  </p:normalViewPr>
  <p:slideViewPr>
    <p:cSldViewPr>
      <p:cViewPr varScale="1">
        <p:scale>
          <a:sx n="115" d="100"/>
          <a:sy n="115" d="100"/>
        </p:scale>
        <p:origin x="1020" y="108"/>
      </p:cViewPr>
      <p:guideLst>
        <p:guide orient="horz" pos="2160"/>
        <p:guide pos="3712"/>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BCE6E28-ADAD-40A2-8996-B0DC78355F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D5344A8-7D73-4E75-A160-A090589CD8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33709C-3C1A-4CCA-AEEA-6BA47DD39398}" type="datetimeFigureOut">
              <a:rPr lang="zh-CN" altLang="en-US" smtClean="0"/>
              <a:t>2022/7/21</a:t>
            </a:fld>
            <a:endParaRPr lang="zh-CN" altLang="en-US"/>
          </a:p>
        </p:txBody>
      </p:sp>
      <p:sp>
        <p:nvSpPr>
          <p:cNvPr id="4" name="页脚占位符 3">
            <a:extLst>
              <a:ext uri="{FF2B5EF4-FFF2-40B4-BE49-F238E27FC236}">
                <a16:creationId xmlns:a16="http://schemas.microsoft.com/office/drawing/2014/main" id="{0E3419E5-B4B2-439E-B8D4-3D4BB2F0FA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5B0343A-536F-4624-8317-EE693948DE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66AEE4-D07B-47A3-8210-2C6E84159412}" type="slidenum">
              <a:rPr lang="zh-CN" altLang="en-US" smtClean="0"/>
              <a:t>‹#›</a:t>
            </a:fld>
            <a:endParaRPr lang="zh-CN" altLang="en-US"/>
          </a:p>
        </p:txBody>
      </p:sp>
    </p:spTree>
    <p:extLst>
      <p:ext uri="{BB962C8B-B14F-4D97-AF65-F5344CB8AC3E}">
        <p14:creationId xmlns:p14="http://schemas.microsoft.com/office/powerpoint/2010/main" val="16799391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930AA9-E407-40C6-8B3F-A2E9DF10AF92}" type="datetimeFigureOut">
              <a:rPr lang="en-US" smtClean="0"/>
              <a:t>7/21/2022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DCADC8-A154-4345-8AC8-5A550111591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In this paper, we introduced a novel framework titled DOA-GAN for detecting and localizing copy-move manipulation in images.</a:t>
            </a:r>
          </a:p>
        </p:txBody>
      </p:sp>
      <p:sp>
        <p:nvSpPr>
          <p:cNvPr id="4" name="Slide Number Placeholder 3"/>
          <p:cNvSpPr>
            <a:spLocks noGrp="1"/>
          </p:cNvSpPr>
          <p:nvPr>
            <p:ph type="sldNum" sz="quarter" idx="5"/>
          </p:nvPr>
        </p:nvSpPr>
        <p:spPr/>
        <p:txBody>
          <a:bodyPr/>
          <a:lstStyle/>
          <a:p>
            <a:fld id="{ACDCADC8-A154-4345-8AC8-5A5501115918}" type="slidenum">
              <a:rPr lang="en-US" smtClean="0"/>
              <a:t>1</a:t>
            </a:fld>
            <a:endParaRPr lang="en-US"/>
          </a:p>
        </p:txBody>
      </p:sp>
    </p:spTree>
    <p:extLst>
      <p:ext uri="{BB962C8B-B14F-4D97-AF65-F5344CB8AC3E}">
        <p14:creationId xmlns:p14="http://schemas.microsoft.com/office/powerpoint/2010/main" val="3564618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10</a:t>
            </a:fld>
            <a:endParaRPr lang="en-US"/>
          </a:p>
        </p:txBody>
      </p:sp>
    </p:spTree>
    <p:extLst>
      <p:ext uri="{BB962C8B-B14F-4D97-AF65-F5344CB8AC3E}">
        <p14:creationId xmlns:p14="http://schemas.microsoft.com/office/powerpoint/2010/main" val="372908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11</a:t>
            </a:fld>
            <a:endParaRPr lang="en-US"/>
          </a:p>
        </p:txBody>
      </p:sp>
    </p:spTree>
    <p:extLst>
      <p:ext uri="{BB962C8B-B14F-4D97-AF65-F5344CB8AC3E}">
        <p14:creationId xmlns:p14="http://schemas.microsoft.com/office/powerpoint/2010/main" val="3269586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know more details about our work, please refer to the paper. Thank you.</a:t>
            </a:r>
          </a:p>
        </p:txBody>
      </p:sp>
      <p:sp>
        <p:nvSpPr>
          <p:cNvPr id="4" name="Slide Number Placeholder 3"/>
          <p:cNvSpPr>
            <a:spLocks noGrp="1"/>
          </p:cNvSpPr>
          <p:nvPr>
            <p:ph type="sldNum" sz="quarter" idx="5"/>
          </p:nvPr>
        </p:nvSpPr>
        <p:spPr/>
        <p:txBody>
          <a:bodyPr/>
          <a:lstStyle/>
          <a:p>
            <a:fld id="{ACDCADC8-A154-4345-8AC8-5A5501115918}" type="slidenum">
              <a:rPr lang="en-US" smtClean="0"/>
              <a:t>12</a:t>
            </a:fld>
            <a:endParaRPr lang="en-US"/>
          </a:p>
        </p:txBody>
      </p:sp>
    </p:spTree>
    <p:extLst>
      <p:ext uri="{BB962C8B-B14F-4D97-AF65-F5344CB8AC3E}">
        <p14:creationId xmlns:p14="http://schemas.microsoft.com/office/powerpoint/2010/main" val="96090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copy-move manipulation, a source region is copied to another location in the same image. Our goal is to localize and differentiate both source and forge regions.</a:t>
            </a:r>
          </a:p>
        </p:txBody>
      </p:sp>
      <p:sp>
        <p:nvSpPr>
          <p:cNvPr id="4" name="Slide Number Placeholder 3"/>
          <p:cNvSpPr>
            <a:spLocks noGrp="1"/>
          </p:cNvSpPr>
          <p:nvPr>
            <p:ph type="sldNum" sz="quarter" idx="5"/>
          </p:nvPr>
        </p:nvSpPr>
        <p:spPr/>
        <p:txBody>
          <a:bodyPr/>
          <a:lstStyle/>
          <a:p>
            <a:fld id="{ACDCADC8-A154-4345-8AC8-5A5501115918}" type="slidenum">
              <a:rPr lang="en-US" smtClean="0"/>
              <a:t>2</a:t>
            </a:fld>
            <a:endParaRPr lang="en-US"/>
          </a:p>
        </p:txBody>
      </p:sp>
    </p:spTree>
    <p:extLst>
      <p:ext uri="{BB962C8B-B14F-4D97-AF65-F5344CB8AC3E}">
        <p14:creationId xmlns:p14="http://schemas.microsoft.com/office/powerpoint/2010/main" val="3336328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copy-move manipulation, a source region is copied to another location in the same image. Our goal is to localize and differentiate both source and forge regions.</a:t>
            </a:r>
          </a:p>
        </p:txBody>
      </p:sp>
      <p:sp>
        <p:nvSpPr>
          <p:cNvPr id="4" name="Slide Number Placeholder 3"/>
          <p:cNvSpPr>
            <a:spLocks noGrp="1"/>
          </p:cNvSpPr>
          <p:nvPr>
            <p:ph type="sldNum" sz="quarter" idx="5"/>
          </p:nvPr>
        </p:nvSpPr>
        <p:spPr/>
        <p:txBody>
          <a:bodyPr/>
          <a:lstStyle/>
          <a:p>
            <a:fld id="{ACDCADC8-A154-4345-8AC8-5A5501115918}" type="slidenum">
              <a:rPr lang="en-US" smtClean="0"/>
              <a:t>3</a:t>
            </a:fld>
            <a:endParaRPr lang="en-US"/>
          </a:p>
        </p:txBody>
      </p:sp>
    </p:spTree>
    <p:extLst>
      <p:ext uri="{BB962C8B-B14F-4D97-AF65-F5344CB8AC3E}">
        <p14:creationId xmlns:p14="http://schemas.microsoft.com/office/powerpoint/2010/main" val="2579366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copy-move manipulation, a source region is copied to another location in the same image. Our goal is to localize and differentiate both source and forge regions.</a:t>
            </a:r>
          </a:p>
        </p:txBody>
      </p:sp>
      <p:sp>
        <p:nvSpPr>
          <p:cNvPr id="4" name="Slide Number Placeholder 3"/>
          <p:cNvSpPr>
            <a:spLocks noGrp="1"/>
          </p:cNvSpPr>
          <p:nvPr>
            <p:ph type="sldNum" sz="quarter" idx="5"/>
          </p:nvPr>
        </p:nvSpPr>
        <p:spPr/>
        <p:txBody>
          <a:bodyPr/>
          <a:lstStyle/>
          <a:p>
            <a:fld id="{ACDCADC8-A154-4345-8AC8-5A5501115918}" type="slidenum">
              <a:rPr lang="en-US" smtClean="0"/>
              <a:t>4</a:t>
            </a:fld>
            <a:endParaRPr lang="en-US"/>
          </a:p>
        </p:txBody>
      </p:sp>
    </p:spTree>
    <p:extLst>
      <p:ext uri="{BB962C8B-B14F-4D97-AF65-F5344CB8AC3E}">
        <p14:creationId xmlns:p14="http://schemas.microsoft.com/office/powerpoint/2010/main" val="68248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5</a:t>
            </a:fld>
            <a:endParaRPr lang="en-US"/>
          </a:p>
        </p:txBody>
      </p:sp>
    </p:spTree>
    <p:extLst>
      <p:ext uri="{BB962C8B-B14F-4D97-AF65-F5344CB8AC3E}">
        <p14:creationId xmlns:p14="http://schemas.microsoft.com/office/powerpoint/2010/main" val="110104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6</a:t>
            </a:fld>
            <a:endParaRPr lang="en-US"/>
          </a:p>
        </p:txBody>
      </p:sp>
    </p:spTree>
    <p:extLst>
      <p:ext uri="{BB962C8B-B14F-4D97-AF65-F5344CB8AC3E}">
        <p14:creationId xmlns:p14="http://schemas.microsoft.com/office/powerpoint/2010/main" val="1582252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7</a:t>
            </a:fld>
            <a:endParaRPr lang="en-US"/>
          </a:p>
        </p:txBody>
      </p:sp>
    </p:spTree>
    <p:extLst>
      <p:ext uri="{BB962C8B-B14F-4D97-AF65-F5344CB8AC3E}">
        <p14:creationId xmlns:p14="http://schemas.microsoft.com/office/powerpoint/2010/main" val="1761805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8</a:t>
            </a:fld>
            <a:endParaRPr lang="en-US"/>
          </a:p>
        </p:txBody>
      </p:sp>
    </p:spTree>
    <p:extLst>
      <p:ext uri="{BB962C8B-B14F-4D97-AF65-F5344CB8AC3E}">
        <p14:creationId xmlns:p14="http://schemas.microsoft.com/office/powerpoint/2010/main" val="354726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9</a:t>
            </a:fld>
            <a:endParaRPr lang="en-US"/>
          </a:p>
        </p:txBody>
      </p:sp>
    </p:spTree>
    <p:extLst>
      <p:ext uri="{BB962C8B-B14F-4D97-AF65-F5344CB8AC3E}">
        <p14:creationId xmlns:p14="http://schemas.microsoft.com/office/powerpoint/2010/main" val="1128255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98298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98298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0986721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1AC405C-81D0-4321-8BF5-BDB3130506C4}" type="slidenum">
              <a:rPr lang="en-US" smtClean="0"/>
              <a:t>‹#›</a:t>
            </a:fld>
            <a:endParaRPr lang="en-US"/>
          </a:p>
        </p:txBody>
      </p:sp>
    </p:spTree>
    <p:extLst>
      <p:ext uri="{BB962C8B-B14F-4D97-AF65-F5344CB8AC3E}">
        <p14:creationId xmlns:p14="http://schemas.microsoft.com/office/powerpoint/2010/main" val="2591057185"/>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05F0302-2AF7-4D68-93BC-51F4D64C7489}" type="slidenum">
              <a:rPr lang="en-US" smtClean="0"/>
              <a:t>‹#›</a:t>
            </a:fld>
            <a:endParaRPr lang="en-US"/>
          </a:p>
        </p:txBody>
      </p:sp>
    </p:spTree>
    <p:extLst>
      <p:ext uri="{BB962C8B-B14F-4D97-AF65-F5344CB8AC3E}">
        <p14:creationId xmlns:p14="http://schemas.microsoft.com/office/powerpoint/2010/main" val="893957616"/>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val 7">
            <a:extLst>
              <a:ext uri="{FF2B5EF4-FFF2-40B4-BE49-F238E27FC236}">
                <a16:creationId xmlns:a16="http://schemas.microsoft.com/office/drawing/2014/main" id="{9C4957DE-ACD3-442D-9527-CE5061B66B7A}"/>
              </a:ext>
            </a:extLst>
          </p:cNvPr>
          <p:cNvSpPr/>
          <p:nvPr userDrawn="1"/>
        </p:nvSpPr>
        <p:spPr>
          <a:xfrm rot="8016113">
            <a:off x="11453648" y="6272048"/>
            <a:ext cx="548640" cy="548640"/>
          </a:xfrm>
          <a:prstGeom prst="ellipse">
            <a:avLst/>
          </a:prstGeom>
          <a:gradFill flip="none" rotWithShape="1">
            <a:gsLst>
              <a:gs pos="0">
                <a:srgbClr val="B000B0"/>
              </a:gs>
              <a:gs pos="48000">
                <a:srgbClr val="C55A11"/>
              </a:gs>
              <a:gs pos="100000">
                <a:srgbClr val="FFC000"/>
              </a:gs>
            </a:gsLst>
            <a:lin ang="13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Text Box 8">
            <a:extLst>
              <a:ext uri="{FF2B5EF4-FFF2-40B4-BE49-F238E27FC236}">
                <a16:creationId xmlns:a16="http://schemas.microsoft.com/office/drawing/2014/main" id="{B41F86E7-5DB0-4EF7-AF26-AB7442219899}"/>
              </a:ext>
            </a:extLst>
          </p:cNvPr>
          <p:cNvSpPr txBox="1"/>
          <p:nvPr userDrawn="1"/>
        </p:nvSpPr>
        <p:spPr>
          <a:xfrm>
            <a:off x="11378353" y="6322983"/>
            <a:ext cx="737447" cy="406265"/>
          </a:xfrm>
          <a:prstGeom prst="rect">
            <a:avLst/>
          </a:prstGeom>
          <a:noFill/>
        </p:spPr>
        <p:txBody>
          <a:bodyPr wrap="square" rtlCol="0" anchor="ctr" anchorCtr="1">
            <a:spAutoFit/>
          </a:bodyPr>
          <a:lstStyle/>
          <a:p>
            <a:fld id="{9A0DB2DC-4C9A-4742-B13C-FB6460FD3503}" type="slidenum">
              <a:rPr lang="x-none" altLang="en-US" sz="1800" smtClean="0">
                <a:solidFill>
                  <a:schemeClr val="bg1"/>
                </a:solidFill>
              </a:rPr>
              <a:t>‹#›</a:t>
            </a:fld>
            <a:r>
              <a:rPr lang="zh-CN" altLang="en-US" sz="1400" dirty="0">
                <a:solidFill>
                  <a:schemeClr val="bg1"/>
                </a:solidFill>
              </a:rPr>
              <a:t> </a:t>
            </a:r>
            <a:endParaRPr lang="x-none" altLang="en-US" sz="1400">
              <a:solidFill>
                <a:schemeClr val="bg1"/>
              </a:solidFill>
            </a:endParaRPr>
          </a:p>
        </p:txBody>
      </p:sp>
      <p:sp>
        <p:nvSpPr>
          <p:cNvPr id="10" name="Pentagon 12">
            <a:extLst>
              <a:ext uri="{FF2B5EF4-FFF2-40B4-BE49-F238E27FC236}">
                <a16:creationId xmlns:a16="http://schemas.microsoft.com/office/drawing/2014/main" id="{6A68CE63-8291-4F52-9011-DA505D9612E5}"/>
              </a:ext>
            </a:extLst>
          </p:cNvPr>
          <p:cNvSpPr/>
          <p:nvPr userDrawn="1"/>
        </p:nvSpPr>
        <p:spPr>
          <a:xfrm>
            <a:off x="0" y="6299335"/>
            <a:ext cx="11378353" cy="558665"/>
          </a:xfrm>
          <a:prstGeom prst="homePlate">
            <a:avLst/>
          </a:prstGeom>
          <a:gradFill flip="none" rotWithShape="1">
            <a:gsLst>
              <a:gs pos="100000">
                <a:schemeClr val="accent2">
                  <a:lumMod val="40000"/>
                  <a:lumOff val="60000"/>
                </a:schemeClr>
              </a:gs>
              <a:gs pos="0">
                <a:srgbClr val="B22C79"/>
              </a:gs>
              <a:gs pos="5500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3">
            <a:extLst>
              <a:ext uri="{FF2B5EF4-FFF2-40B4-BE49-F238E27FC236}">
                <a16:creationId xmlns:a16="http://schemas.microsoft.com/office/drawing/2014/main" id="{4ACCC7E5-DDDF-4438-87F2-B3B5F54FD02D}"/>
              </a:ext>
            </a:extLst>
          </p:cNvPr>
          <p:cNvSpPr txBox="1"/>
          <p:nvPr userDrawn="1"/>
        </p:nvSpPr>
        <p:spPr>
          <a:xfrm>
            <a:off x="121919" y="6400800"/>
            <a:ext cx="11033761" cy="369332"/>
          </a:xfrm>
          <a:prstGeom prst="rect">
            <a:avLst/>
          </a:prstGeom>
          <a:noFill/>
        </p:spPr>
        <p:txBody>
          <a:bodyPr wrap="square" rtlCol="0">
            <a:spAutoFit/>
          </a:bodyPr>
          <a:lstStyle/>
          <a:p>
            <a:r>
              <a:rPr lang="en-US" altLang="zh-CN" sz="1800" dirty="0">
                <a:solidFill>
                  <a:schemeClr val="bg1"/>
                </a:solidFill>
              </a:rPr>
              <a:t>MSR-GCN: Multi-Scale Residual Graph Convolution Networks for Human Motion Prediction</a:t>
            </a:r>
            <a:endParaRPr lang="en-US" dirty="0">
              <a:solidFill>
                <a:schemeClr val="bg1"/>
              </a:solidFill>
            </a:endParaRPr>
          </a:p>
        </p:txBody>
      </p:sp>
    </p:spTree>
    <p:extLst>
      <p:ext uri="{BB962C8B-B14F-4D97-AF65-F5344CB8AC3E}">
        <p14:creationId xmlns:p14="http://schemas.microsoft.com/office/powerpoint/2010/main" val="2469155746"/>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673170209"/>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entagon 12">
            <a:extLst>
              <a:ext uri="{FF2B5EF4-FFF2-40B4-BE49-F238E27FC236}">
                <a16:creationId xmlns:a16="http://schemas.microsoft.com/office/drawing/2014/main" id="{CBF9C612-6774-4743-92FC-B685F1044EC1}"/>
              </a:ext>
            </a:extLst>
          </p:cNvPr>
          <p:cNvSpPr/>
          <p:nvPr userDrawn="1"/>
        </p:nvSpPr>
        <p:spPr>
          <a:xfrm>
            <a:off x="0" y="6299335"/>
            <a:ext cx="11378353" cy="558665"/>
          </a:xfrm>
          <a:prstGeom prst="homePlate">
            <a:avLst/>
          </a:prstGeom>
          <a:gradFill flip="none" rotWithShape="1">
            <a:gsLst>
              <a:gs pos="100000">
                <a:schemeClr val="accent2">
                  <a:lumMod val="40000"/>
                  <a:lumOff val="60000"/>
                </a:schemeClr>
              </a:gs>
              <a:gs pos="0">
                <a:srgbClr val="B000B0"/>
              </a:gs>
              <a:gs pos="5500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3">
            <a:extLst>
              <a:ext uri="{FF2B5EF4-FFF2-40B4-BE49-F238E27FC236}">
                <a16:creationId xmlns:a16="http://schemas.microsoft.com/office/drawing/2014/main" id="{F362CB86-9E6C-473A-BDB5-99B015061B5B}"/>
              </a:ext>
            </a:extLst>
          </p:cNvPr>
          <p:cNvSpPr txBox="1"/>
          <p:nvPr userDrawn="1"/>
        </p:nvSpPr>
        <p:spPr>
          <a:xfrm>
            <a:off x="121919" y="6400800"/>
            <a:ext cx="11033761" cy="369332"/>
          </a:xfrm>
          <a:prstGeom prst="rect">
            <a:avLst/>
          </a:prstGeom>
          <a:noFill/>
        </p:spPr>
        <p:txBody>
          <a:bodyPr wrap="square" rtlCol="0">
            <a:spAutoFit/>
          </a:bodyPr>
          <a:lstStyle/>
          <a:p>
            <a:r>
              <a:rPr lang="en-US" altLang="zh-CN" sz="1800" dirty="0">
                <a:solidFill>
                  <a:schemeClr val="bg1"/>
                </a:solidFill>
              </a:rPr>
              <a:t>MSR-GCN: Multi-Scale Residual Graph Convolution Networks for Human Motion Prediction</a:t>
            </a:r>
            <a:endParaRPr lang="en-US" dirty="0">
              <a:solidFill>
                <a:schemeClr val="bg1"/>
              </a:solidFill>
            </a:endParaRPr>
          </a:p>
        </p:txBody>
      </p:sp>
      <p:sp>
        <p:nvSpPr>
          <p:cNvPr id="20" name="Oval 7">
            <a:extLst>
              <a:ext uri="{FF2B5EF4-FFF2-40B4-BE49-F238E27FC236}">
                <a16:creationId xmlns:a16="http://schemas.microsoft.com/office/drawing/2014/main" id="{27F77CB6-BEB1-43F9-8F70-2C59077497FC}"/>
              </a:ext>
            </a:extLst>
          </p:cNvPr>
          <p:cNvSpPr/>
          <p:nvPr userDrawn="1"/>
        </p:nvSpPr>
        <p:spPr>
          <a:xfrm rot="8016113">
            <a:off x="11453648" y="6272048"/>
            <a:ext cx="548640" cy="548640"/>
          </a:xfrm>
          <a:prstGeom prst="ellipse">
            <a:avLst/>
          </a:prstGeom>
          <a:gradFill flip="none" rotWithShape="1">
            <a:gsLst>
              <a:gs pos="0">
                <a:srgbClr val="B000B0"/>
              </a:gs>
              <a:gs pos="48000">
                <a:srgbClr val="C55A11"/>
              </a:gs>
              <a:gs pos="100000">
                <a:srgbClr val="FFC000"/>
              </a:gs>
            </a:gsLst>
            <a:lin ang="13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Text Box 8">
            <a:extLst>
              <a:ext uri="{FF2B5EF4-FFF2-40B4-BE49-F238E27FC236}">
                <a16:creationId xmlns:a16="http://schemas.microsoft.com/office/drawing/2014/main" id="{0536414A-19CB-4D11-A243-8E90B3AEC6A9}"/>
              </a:ext>
            </a:extLst>
          </p:cNvPr>
          <p:cNvSpPr txBox="1"/>
          <p:nvPr userDrawn="1"/>
        </p:nvSpPr>
        <p:spPr>
          <a:xfrm>
            <a:off x="11378353" y="6322983"/>
            <a:ext cx="737447" cy="406265"/>
          </a:xfrm>
          <a:prstGeom prst="rect">
            <a:avLst/>
          </a:prstGeom>
          <a:noFill/>
        </p:spPr>
        <p:txBody>
          <a:bodyPr wrap="square" rtlCol="0" anchor="ctr" anchorCtr="1">
            <a:spAutoFit/>
          </a:bodyPr>
          <a:lstStyle/>
          <a:p>
            <a:fld id="{9A0DB2DC-4C9A-4742-B13C-FB6460FD3503}" type="slidenum">
              <a:rPr lang="x-none" altLang="en-US" sz="1800" smtClean="0">
                <a:solidFill>
                  <a:schemeClr val="bg1"/>
                </a:solidFill>
              </a:rPr>
              <a:t>‹#›</a:t>
            </a:fld>
            <a:r>
              <a:rPr lang="zh-CN" altLang="en-US" sz="1400" dirty="0">
                <a:solidFill>
                  <a:schemeClr val="bg1"/>
                </a:solidFill>
              </a:rPr>
              <a:t> </a:t>
            </a:r>
            <a:endParaRPr lang="x-none" altLang="en-US" sz="1400">
              <a:solidFill>
                <a:schemeClr val="bg1"/>
              </a:solidFill>
            </a:endParaRPr>
          </a:p>
        </p:txBody>
      </p:sp>
    </p:spTree>
    <p:extLst>
      <p:ext uri="{BB962C8B-B14F-4D97-AF65-F5344CB8AC3E}">
        <p14:creationId xmlns:p14="http://schemas.microsoft.com/office/powerpoint/2010/main" val="3440118725"/>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Pentagon 12">
            <a:extLst>
              <a:ext uri="{FF2B5EF4-FFF2-40B4-BE49-F238E27FC236}">
                <a16:creationId xmlns:a16="http://schemas.microsoft.com/office/drawing/2014/main" id="{F834F547-265A-4897-9A2B-F773226CB415}"/>
              </a:ext>
            </a:extLst>
          </p:cNvPr>
          <p:cNvSpPr/>
          <p:nvPr userDrawn="1"/>
        </p:nvSpPr>
        <p:spPr>
          <a:xfrm>
            <a:off x="0" y="6299335"/>
            <a:ext cx="11378353" cy="558665"/>
          </a:xfrm>
          <a:prstGeom prst="homePlate">
            <a:avLst/>
          </a:prstGeom>
          <a:gradFill flip="none" rotWithShape="1">
            <a:gsLst>
              <a:gs pos="100000">
                <a:schemeClr val="accent2">
                  <a:lumMod val="40000"/>
                  <a:lumOff val="60000"/>
                </a:schemeClr>
              </a:gs>
              <a:gs pos="0">
                <a:srgbClr val="B000B0"/>
              </a:gs>
              <a:gs pos="5500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3">
            <a:extLst>
              <a:ext uri="{FF2B5EF4-FFF2-40B4-BE49-F238E27FC236}">
                <a16:creationId xmlns:a16="http://schemas.microsoft.com/office/drawing/2014/main" id="{E9850966-7681-4B01-AD2E-0BFBDBD71975}"/>
              </a:ext>
            </a:extLst>
          </p:cNvPr>
          <p:cNvSpPr txBox="1"/>
          <p:nvPr userDrawn="1"/>
        </p:nvSpPr>
        <p:spPr>
          <a:xfrm>
            <a:off x="121919" y="6400800"/>
            <a:ext cx="11033761" cy="369332"/>
          </a:xfrm>
          <a:prstGeom prst="rect">
            <a:avLst/>
          </a:prstGeom>
          <a:noFill/>
        </p:spPr>
        <p:txBody>
          <a:bodyPr wrap="square" rtlCol="0">
            <a:spAutoFit/>
          </a:bodyPr>
          <a:lstStyle/>
          <a:p>
            <a:r>
              <a:rPr lang="en-US" altLang="zh-CN" sz="1800" dirty="0">
                <a:solidFill>
                  <a:schemeClr val="bg1"/>
                </a:solidFill>
              </a:rPr>
              <a:t>MSR-GCN: Multi-Scale Residual Graph Convolution Networks for Human Motion Prediction</a:t>
            </a:r>
            <a:endParaRPr lang="en-US" dirty="0">
              <a:solidFill>
                <a:schemeClr val="bg1"/>
              </a:solidFill>
            </a:endParaRPr>
          </a:p>
        </p:txBody>
      </p:sp>
      <p:sp>
        <p:nvSpPr>
          <p:cNvPr id="19" name="Oval 7">
            <a:extLst>
              <a:ext uri="{FF2B5EF4-FFF2-40B4-BE49-F238E27FC236}">
                <a16:creationId xmlns:a16="http://schemas.microsoft.com/office/drawing/2014/main" id="{DDC700B8-17E0-4177-A64A-9624B65459D4}"/>
              </a:ext>
            </a:extLst>
          </p:cNvPr>
          <p:cNvSpPr/>
          <p:nvPr userDrawn="1"/>
        </p:nvSpPr>
        <p:spPr>
          <a:xfrm rot="8016113">
            <a:off x="11453648" y="6272048"/>
            <a:ext cx="548640" cy="548640"/>
          </a:xfrm>
          <a:prstGeom prst="ellipse">
            <a:avLst/>
          </a:prstGeom>
          <a:gradFill flip="none" rotWithShape="1">
            <a:gsLst>
              <a:gs pos="0">
                <a:srgbClr val="B000B0"/>
              </a:gs>
              <a:gs pos="48000">
                <a:srgbClr val="C55A11"/>
              </a:gs>
              <a:gs pos="100000">
                <a:srgbClr val="FFC000"/>
              </a:gs>
            </a:gsLst>
            <a:lin ang="13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Text Box 8">
            <a:extLst>
              <a:ext uri="{FF2B5EF4-FFF2-40B4-BE49-F238E27FC236}">
                <a16:creationId xmlns:a16="http://schemas.microsoft.com/office/drawing/2014/main" id="{66A6AF7F-1B0D-4D20-9ADE-B69B0254BD0C}"/>
              </a:ext>
            </a:extLst>
          </p:cNvPr>
          <p:cNvSpPr txBox="1"/>
          <p:nvPr userDrawn="1"/>
        </p:nvSpPr>
        <p:spPr>
          <a:xfrm>
            <a:off x="11378353" y="6322983"/>
            <a:ext cx="737447" cy="406265"/>
          </a:xfrm>
          <a:prstGeom prst="rect">
            <a:avLst/>
          </a:prstGeom>
          <a:noFill/>
        </p:spPr>
        <p:txBody>
          <a:bodyPr wrap="square" rtlCol="0" anchor="ctr" anchorCtr="1">
            <a:spAutoFit/>
          </a:bodyPr>
          <a:lstStyle/>
          <a:p>
            <a:fld id="{9A0DB2DC-4C9A-4742-B13C-FB6460FD3503}" type="slidenum">
              <a:rPr lang="x-none" altLang="en-US" sz="1800" smtClean="0">
                <a:solidFill>
                  <a:schemeClr val="bg1"/>
                </a:solidFill>
              </a:rPr>
              <a:t>‹#›</a:t>
            </a:fld>
            <a:r>
              <a:rPr lang="zh-CN" altLang="en-US" sz="1400" dirty="0">
                <a:solidFill>
                  <a:schemeClr val="bg1"/>
                </a:solidFill>
              </a:rPr>
              <a:t> </a:t>
            </a:r>
            <a:endParaRPr lang="x-none" altLang="en-US" sz="1400">
              <a:solidFill>
                <a:schemeClr val="bg1"/>
              </a:solidFill>
            </a:endParaRPr>
          </a:p>
        </p:txBody>
      </p:sp>
    </p:spTree>
    <p:extLst>
      <p:ext uri="{BB962C8B-B14F-4D97-AF65-F5344CB8AC3E}">
        <p14:creationId xmlns:p14="http://schemas.microsoft.com/office/powerpoint/2010/main" val="421790234"/>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Pentagon 12">
            <a:extLst>
              <a:ext uri="{FF2B5EF4-FFF2-40B4-BE49-F238E27FC236}">
                <a16:creationId xmlns:a16="http://schemas.microsoft.com/office/drawing/2014/main" id="{A927D10C-15A4-464A-A8D4-20FF803024C5}"/>
              </a:ext>
            </a:extLst>
          </p:cNvPr>
          <p:cNvSpPr/>
          <p:nvPr userDrawn="1"/>
        </p:nvSpPr>
        <p:spPr>
          <a:xfrm>
            <a:off x="0" y="6299335"/>
            <a:ext cx="11378353" cy="558665"/>
          </a:xfrm>
          <a:prstGeom prst="homePlate">
            <a:avLst/>
          </a:prstGeom>
          <a:gradFill flip="none" rotWithShape="1">
            <a:gsLst>
              <a:gs pos="100000">
                <a:schemeClr val="accent2">
                  <a:lumMod val="40000"/>
                  <a:lumOff val="60000"/>
                </a:schemeClr>
              </a:gs>
              <a:gs pos="0">
                <a:srgbClr val="B000B0"/>
              </a:gs>
              <a:gs pos="5500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B9FC57A-BDF6-4527-A529-2D8DC1FAD2B8}"/>
              </a:ext>
            </a:extLst>
          </p:cNvPr>
          <p:cNvSpPr txBox="1"/>
          <p:nvPr userDrawn="1"/>
        </p:nvSpPr>
        <p:spPr>
          <a:xfrm>
            <a:off x="121919" y="6400800"/>
            <a:ext cx="11033761" cy="369332"/>
          </a:xfrm>
          <a:prstGeom prst="rect">
            <a:avLst/>
          </a:prstGeom>
          <a:noFill/>
        </p:spPr>
        <p:txBody>
          <a:bodyPr wrap="square" rtlCol="0">
            <a:spAutoFit/>
          </a:bodyPr>
          <a:lstStyle/>
          <a:p>
            <a:r>
              <a:rPr lang="en-US" altLang="zh-CN" sz="1800" dirty="0">
                <a:solidFill>
                  <a:schemeClr val="bg1"/>
                </a:solidFill>
              </a:rPr>
              <a:t>MSR-GCN: Multi-Scale Residual Graph Convolution Networks for Human Motion Prediction</a:t>
            </a:r>
            <a:endParaRPr lang="en-US" dirty="0">
              <a:solidFill>
                <a:schemeClr val="bg1"/>
              </a:solidFill>
            </a:endParaRPr>
          </a:p>
        </p:txBody>
      </p:sp>
      <p:sp>
        <p:nvSpPr>
          <p:cNvPr id="15" name="Oval 7">
            <a:extLst>
              <a:ext uri="{FF2B5EF4-FFF2-40B4-BE49-F238E27FC236}">
                <a16:creationId xmlns:a16="http://schemas.microsoft.com/office/drawing/2014/main" id="{AD235CDD-7FBE-49A2-8DCB-9AD834726748}"/>
              </a:ext>
            </a:extLst>
          </p:cNvPr>
          <p:cNvSpPr/>
          <p:nvPr userDrawn="1"/>
        </p:nvSpPr>
        <p:spPr>
          <a:xfrm rot="8016113">
            <a:off x="11453648" y="6272048"/>
            <a:ext cx="548640" cy="548640"/>
          </a:xfrm>
          <a:prstGeom prst="ellipse">
            <a:avLst/>
          </a:prstGeom>
          <a:gradFill flip="none" rotWithShape="1">
            <a:gsLst>
              <a:gs pos="0">
                <a:srgbClr val="B000B0"/>
              </a:gs>
              <a:gs pos="48000">
                <a:srgbClr val="C55A11"/>
              </a:gs>
              <a:gs pos="100000">
                <a:srgbClr val="FFC000"/>
              </a:gs>
            </a:gsLst>
            <a:lin ang="13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Text Box 8">
            <a:extLst>
              <a:ext uri="{FF2B5EF4-FFF2-40B4-BE49-F238E27FC236}">
                <a16:creationId xmlns:a16="http://schemas.microsoft.com/office/drawing/2014/main" id="{2B81AC10-1FE1-4227-855A-EA3551CB8255}"/>
              </a:ext>
            </a:extLst>
          </p:cNvPr>
          <p:cNvSpPr txBox="1"/>
          <p:nvPr userDrawn="1"/>
        </p:nvSpPr>
        <p:spPr>
          <a:xfrm>
            <a:off x="11378353" y="6322983"/>
            <a:ext cx="737447" cy="406265"/>
          </a:xfrm>
          <a:prstGeom prst="rect">
            <a:avLst/>
          </a:prstGeom>
          <a:noFill/>
        </p:spPr>
        <p:txBody>
          <a:bodyPr wrap="square" rtlCol="0" anchor="ctr" anchorCtr="1">
            <a:spAutoFit/>
          </a:bodyPr>
          <a:lstStyle/>
          <a:p>
            <a:fld id="{9A0DB2DC-4C9A-4742-B13C-FB6460FD3503}" type="slidenum">
              <a:rPr lang="x-none" altLang="en-US" sz="1800" smtClean="0">
                <a:solidFill>
                  <a:schemeClr val="bg1"/>
                </a:solidFill>
              </a:rPr>
              <a:t>‹#›</a:t>
            </a:fld>
            <a:r>
              <a:rPr lang="zh-CN" altLang="en-US" sz="1400" dirty="0">
                <a:solidFill>
                  <a:schemeClr val="bg1"/>
                </a:solidFill>
              </a:rPr>
              <a:t> </a:t>
            </a:r>
            <a:endParaRPr lang="x-none" altLang="en-US" sz="1400">
              <a:solidFill>
                <a:schemeClr val="bg1"/>
              </a:solidFill>
            </a:endParaRPr>
          </a:p>
        </p:txBody>
      </p:sp>
    </p:spTree>
    <p:extLst>
      <p:ext uri="{BB962C8B-B14F-4D97-AF65-F5344CB8AC3E}">
        <p14:creationId xmlns:p14="http://schemas.microsoft.com/office/powerpoint/2010/main" val="2816130184"/>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Pentagon 12">
            <a:extLst>
              <a:ext uri="{FF2B5EF4-FFF2-40B4-BE49-F238E27FC236}">
                <a16:creationId xmlns:a16="http://schemas.microsoft.com/office/drawing/2014/main" id="{2CEAE566-D6AB-47AE-AE7A-D8E7FAE1FA2B}"/>
              </a:ext>
            </a:extLst>
          </p:cNvPr>
          <p:cNvSpPr/>
          <p:nvPr userDrawn="1"/>
        </p:nvSpPr>
        <p:spPr>
          <a:xfrm>
            <a:off x="0" y="6299335"/>
            <a:ext cx="11378353" cy="558665"/>
          </a:xfrm>
          <a:prstGeom prst="homePlate">
            <a:avLst/>
          </a:prstGeom>
          <a:gradFill flip="none" rotWithShape="1">
            <a:gsLst>
              <a:gs pos="100000">
                <a:schemeClr val="accent2">
                  <a:lumMod val="40000"/>
                  <a:lumOff val="60000"/>
                </a:schemeClr>
              </a:gs>
              <a:gs pos="0">
                <a:srgbClr val="B000B0"/>
              </a:gs>
              <a:gs pos="5500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3">
            <a:extLst>
              <a:ext uri="{FF2B5EF4-FFF2-40B4-BE49-F238E27FC236}">
                <a16:creationId xmlns:a16="http://schemas.microsoft.com/office/drawing/2014/main" id="{E6293D3A-F1FC-4183-B5B3-45DD912061A2}"/>
              </a:ext>
            </a:extLst>
          </p:cNvPr>
          <p:cNvSpPr txBox="1"/>
          <p:nvPr userDrawn="1"/>
        </p:nvSpPr>
        <p:spPr>
          <a:xfrm>
            <a:off x="121919" y="6400800"/>
            <a:ext cx="11033761" cy="369332"/>
          </a:xfrm>
          <a:prstGeom prst="rect">
            <a:avLst/>
          </a:prstGeom>
          <a:noFill/>
        </p:spPr>
        <p:txBody>
          <a:bodyPr wrap="square" rtlCol="0">
            <a:spAutoFit/>
          </a:bodyPr>
          <a:lstStyle/>
          <a:p>
            <a:r>
              <a:rPr lang="en-US" altLang="zh-CN" sz="1800" dirty="0">
                <a:solidFill>
                  <a:schemeClr val="bg1"/>
                </a:solidFill>
              </a:rPr>
              <a:t>MSR-GCN: Multi-Scale Residual Graph Convolution Networks for Human Motion Prediction</a:t>
            </a:r>
            <a:endParaRPr lang="en-US" dirty="0">
              <a:solidFill>
                <a:schemeClr val="bg1"/>
              </a:solidFill>
            </a:endParaRPr>
          </a:p>
        </p:txBody>
      </p:sp>
      <p:sp>
        <p:nvSpPr>
          <p:cNvPr id="14" name="Oval 7">
            <a:extLst>
              <a:ext uri="{FF2B5EF4-FFF2-40B4-BE49-F238E27FC236}">
                <a16:creationId xmlns:a16="http://schemas.microsoft.com/office/drawing/2014/main" id="{10DA0F7C-8CB6-4AD0-89F1-8DF940878131}"/>
              </a:ext>
            </a:extLst>
          </p:cNvPr>
          <p:cNvSpPr/>
          <p:nvPr userDrawn="1"/>
        </p:nvSpPr>
        <p:spPr>
          <a:xfrm rot="8016113">
            <a:off x="11453648" y="6272048"/>
            <a:ext cx="548640" cy="548640"/>
          </a:xfrm>
          <a:prstGeom prst="ellipse">
            <a:avLst/>
          </a:prstGeom>
          <a:gradFill flip="none" rotWithShape="1">
            <a:gsLst>
              <a:gs pos="0">
                <a:srgbClr val="B000B0"/>
              </a:gs>
              <a:gs pos="48000">
                <a:srgbClr val="C55A11"/>
              </a:gs>
              <a:gs pos="100000">
                <a:srgbClr val="FFC000"/>
              </a:gs>
            </a:gsLst>
            <a:lin ang="13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Text Box 8">
            <a:extLst>
              <a:ext uri="{FF2B5EF4-FFF2-40B4-BE49-F238E27FC236}">
                <a16:creationId xmlns:a16="http://schemas.microsoft.com/office/drawing/2014/main" id="{2751CB9E-7D56-49EE-B98B-54120F7AF9C5}"/>
              </a:ext>
            </a:extLst>
          </p:cNvPr>
          <p:cNvSpPr txBox="1"/>
          <p:nvPr userDrawn="1"/>
        </p:nvSpPr>
        <p:spPr>
          <a:xfrm>
            <a:off x="11378353" y="6322983"/>
            <a:ext cx="737447" cy="406265"/>
          </a:xfrm>
          <a:prstGeom prst="rect">
            <a:avLst/>
          </a:prstGeom>
          <a:noFill/>
        </p:spPr>
        <p:txBody>
          <a:bodyPr wrap="square" rtlCol="0" anchor="ctr" anchorCtr="1">
            <a:spAutoFit/>
          </a:bodyPr>
          <a:lstStyle/>
          <a:p>
            <a:fld id="{9A0DB2DC-4C9A-4742-B13C-FB6460FD3503}" type="slidenum">
              <a:rPr lang="x-none" altLang="en-US" sz="1800" smtClean="0">
                <a:solidFill>
                  <a:schemeClr val="bg1"/>
                </a:solidFill>
              </a:rPr>
              <a:t>‹#›</a:t>
            </a:fld>
            <a:r>
              <a:rPr lang="zh-CN" altLang="en-US" sz="1400" dirty="0">
                <a:solidFill>
                  <a:schemeClr val="bg1"/>
                </a:solidFill>
              </a:rPr>
              <a:t> </a:t>
            </a:r>
            <a:endParaRPr lang="x-none" altLang="en-US" sz="1400">
              <a:solidFill>
                <a:schemeClr val="bg1"/>
              </a:solidFill>
            </a:endParaRPr>
          </a:p>
        </p:txBody>
      </p:sp>
    </p:spTree>
    <p:extLst>
      <p:ext uri="{BB962C8B-B14F-4D97-AF65-F5344CB8AC3E}">
        <p14:creationId xmlns:p14="http://schemas.microsoft.com/office/powerpoint/2010/main" val="664621211"/>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7/21/2022</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78458132"/>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7/21/2022</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8061950"/>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1121321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77963"/>
            <a:ext cx="11213210" cy="4699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Box 4">
            <a:extLst>
              <a:ext uri="{FF2B5EF4-FFF2-40B4-BE49-F238E27FC236}">
                <a16:creationId xmlns:a16="http://schemas.microsoft.com/office/drawing/2014/main" id="{A2893BEC-7571-574F-BA42-BB763400B005}"/>
              </a:ext>
            </a:extLst>
          </p:cNvPr>
          <p:cNvSpPr txBox="1"/>
          <p:nvPr userDrawn="1"/>
        </p:nvSpPr>
        <p:spPr>
          <a:xfrm>
            <a:off x="121919" y="5105400"/>
            <a:ext cx="11033761" cy="307777"/>
          </a:xfrm>
          <a:prstGeom prst="rect">
            <a:avLst/>
          </a:prstGeom>
          <a:noFill/>
        </p:spPr>
        <p:txBody>
          <a:bodyPr wrap="square" rtlCol="0">
            <a:spAutoFit/>
          </a:bodyPr>
          <a:lstStyle/>
          <a:p>
            <a:r>
              <a:rPr lang="en-US" altLang="en-US" sz="1400" dirty="0">
                <a:solidFill>
                  <a:schemeClr val="bg1"/>
                </a:solidFill>
                <a:latin typeface="Arial" panose="020B0604020202020204" pitchFamily="34" charset="0"/>
              </a:rPr>
              <a:t>GANs for Image Labeling, Shadow Detection and Removal, and Digital Forensics</a:t>
            </a:r>
            <a:endParaRPr lang="x-none" altLang="en-US" sz="1400">
              <a:solidFill>
                <a:schemeClr val="bg1"/>
              </a:solidFill>
            </a:endParaRPr>
          </a:p>
        </p:txBody>
      </p:sp>
      <p:pic>
        <p:nvPicPr>
          <p:cNvPr id="7" name="图片 6">
            <a:extLst>
              <a:ext uri="{FF2B5EF4-FFF2-40B4-BE49-F238E27FC236}">
                <a16:creationId xmlns:a16="http://schemas.microsoft.com/office/drawing/2014/main" id="{B7D545B8-4DF4-4643-9D5D-386073B4BD6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915400" y="285037"/>
            <a:ext cx="3161682" cy="792000"/>
          </a:xfrm>
          <a:prstGeom prst="rect">
            <a:avLst/>
          </a:prstGeom>
        </p:spPr>
      </p:pic>
    </p:spTree>
    <p:extLst>
      <p:ext uri="{BB962C8B-B14F-4D97-AF65-F5344CB8AC3E}">
        <p14:creationId xmlns:p14="http://schemas.microsoft.com/office/powerpoint/2010/main" val="3369054386"/>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hdr="0" ft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video" Target="../media/media1.avi"/><Relationship Id="rId7" Type="http://schemas.openxmlformats.org/officeDocument/2006/relationships/video" Target="../media/media3.avi"/><Relationship Id="rId12" Type="http://schemas.openxmlformats.org/officeDocument/2006/relationships/image" Target="../media/image13.png"/><Relationship Id="rId2" Type="http://schemas.microsoft.com/office/2007/relationships/media" Target="../media/media1.avi"/><Relationship Id="rId1" Type="http://schemas.openxmlformats.org/officeDocument/2006/relationships/tags" Target="../tags/tag1.xml"/><Relationship Id="rId6" Type="http://schemas.microsoft.com/office/2007/relationships/media" Target="../media/media3.avi"/><Relationship Id="rId11" Type="http://schemas.openxmlformats.org/officeDocument/2006/relationships/image" Target="../media/image12.png"/><Relationship Id="rId5" Type="http://schemas.openxmlformats.org/officeDocument/2006/relationships/video" Target="../media/media2.avi"/><Relationship Id="rId10" Type="http://schemas.openxmlformats.org/officeDocument/2006/relationships/image" Target="../media/image11.png"/><Relationship Id="rId4" Type="http://schemas.microsoft.com/office/2007/relationships/media" Target="../media/media2.avi"/><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video" Target="../media/media4.avi"/><Relationship Id="rId7" Type="http://schemas.openxmlformats.org/officeDocument/2006/relationships/notesSlide" Target="../notesSlides/notesSlide3.xml"/><Relationship Id="rId2" Type="http://schemas.microsoft.com/office/2007/relationships/media" Target="../media/media4.avi"/><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video" Target="../media/media5.avi"/><Relationship Id="rId10" Type="http://schemas.openxmlformats.org/officeDocument/2006/relationships/image" Target="../media/image16.png"/><Relationship Id="rId4" Type="http://schemas.microsoft.com/office/2007/relationships/media" Target="../media/media5.avi"/><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5.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3" Type="http://schemas.microsoft.com/office/2007/relationships/hdphoto" Target="../media/hdphoto5.wdp"/><Relationship Id="rId18" Type="http://schemas.openxmlformats.org/officeDocument/2006/relationships/image" Target="../media/image32.png"/><Relationship Id="rId26" Type="http://schemas.openxmlformats.org/officeDocument/2006/relationships/image" Target="../media/image36.png"/><Relationship Id="rId39" Type="http://schemas.microsoft.com/office/2007/relationships/hdphoto" Target="../media/hdphoto18.wdp"/><Relationship Id="rId21" Type="http://schemas.microsoft.com/office/2007/relationships/hdphoto" Target="../media/hdphoto9.wdp"/><Relationship Id="rId34" Type="http://schemas.openxmlformats.org/officeDocument/2006/relationships/image" Target="../media/image40.png"/><Relationship Id="rId42" Type="http://schemas.openxmlformats.org/officeDocument/2006/relationships/image" Target="../media/image45.png"/><Relationship Id="rId7" Type="http://schemas.microsoft.com/office/2007/relationships/hdphoto" Target="../media/hdphoto2.wdp"/><Relationship Id="rId2" Type="http://schemas.openxmlformats.org/officeDocument/2006/relationships/slideLayout" Target="../slideLayouts/slideLayout2.xml"/><Relationship Id="rId16" Type="http://schemas.openxmlformats.org/officeDocument/2006/relationships/image" Target="../media/image31.png"/><Relationship Id="rId20" Type="http://schemas.openxmlformats.org/officeDocument/2006/relationships/image" Target="../media/image33.png"/><Relationship Id="rId29" Type="http://schemas.microsoft.com/office/2007/relationships/hdphoto" Target="../media/hdphoto13.wdp"/><Relationship Id="rId41" Type="http://schemas.openxmlformats.org/officeDocument/2006/relationships/image" Target="../media/image44.png"/><Relationship Id="rId1" Type="http://schemas.openxmlformats.org/officeDocument/2006/relationships/tags" Target="../tags/tag6.xml"/><Relationship Id="rId6" Type="http://schemas.openxmlformats.org/officeDocument/2006/relationships/image" Target="../media/image26.png"/><Relationship Id="rId11" Type="http://schemas.microsoft.com/office/2007/relationships/hdphoto" Target="../media/hdphoto4.wdp"/><Relationship Id="rId24" Type="http://schemas.openxmlformats.org/officeDocument/2006/relationships/image" Target="../media/image35.png"/><Relationship Id="rId32" Type="http://schemas.openxmlformats.org/officeDocument/2006/relationships/image" Target="../media/image39.png"/><Relationship Id="rId37" Type="http://schemas.microsoft.com/office/2007/relationships/hdphoto" Target="../media/hdphoto17.wdp"/><Relationship Id="rId40" Type="http://schemas.openxmlformats.org/officeDocument/2006/relationships/image" Target="../media/image43.png"/><Relationship Id="rId5" Type="http://schemas.microsoft.com/office/2007/relationships/hdphoto" Target="../media/hdphoto1.wdp"/><Relationship Id="rId15" Type="http://schemas.microsoft.com/office/2007/relationships/hdphoto" Target="../media/hdphoto6.wdp"/><Relationship Id="rId23" Type="http://schemas.microsoft.com/office/2007/relationships/hdphoto" Target="../media/hdphoto10.wdp"/><Relationship Id="rId28" Type="http://schemas.openxmlformats.org/officeDocument/2006/relationships/image" Target="../media/image37.png"/><Relationship Id="rId36" Type="http://schemas.openxmlformats.org/officeDocument/2006/relationships/image" Target="../media/image41.png"/><Relationship Id="rId10" Type="http://schemas.openxmlformats.org/officeDocument/2006/relationships/image" Target="../media/image28.png"/><Relationship Id="rId19" Type="http://schemas.microsoft.com/office/2007/relationships/hdphoto" Target="../media/hdphoto8.wdp"/><Relationship Id="rId31" Type="http://schemas.microsoft.com/office/2007/relationships/hdphoto" Target="../media/hdphoto14.wdp"/><Relationship Id="rId4" Type="http://schemas.openxmlformats.org/officeDocument/2006/relationships/image" Target="../media/image25.png"/><Relationship Id="rId9" Type="http://schemas.microsoft.com/office/2007/relationships/hdphoto" Target="../media/hdphoto3.wdp"/><Relationship Id="rId14" Type="http://schemas.openxmlformats.org/officeDocument/2006/relationships/image" Target="../media/image30.png"/><Relationship Id="rId22" Type="http://schemas.openxmlformats.org/officeDocument/2006/relationships/image" Target="../media/image34.png"/><Relationship Id="rId27" Type="http://schemas.microsoft.com/office/2007/relationships/hdphoto" Target="../media/hdphoto12.wdp"/><Relationship Id="rId30" Type="http://schemas.openxmlformats.org/officeDocument/2006/relationships/image" Target="../media/image38.png"/><Relationship Id="rId35" Type="http://schemas.microsoft.com/office/2007/relationships/hdphoto" Target="../media/hdphoto16.wdp"/><Relationship Id="rId43" Type="http://schemas.openxmlformats.org/officeDocument/2006/relationships/image" Target="../media/image46.png"/><Relationship Id="rId8" Type="http://schemas.openxmlformats.org/officeDocument/2006/relationships/image" Target="../media/image27.png"/><Relationship Id="rId3" Type="http://schemas.openxmlformats.org/officeDocument/2006/relationships/notesSlide" Target="../notesSlides/notesSlide7.xml"/><Relationship Id="rId12" Type="http://schemas.openxmlformats.org/officeDocument/2006/relationships/image" Target="../media/image29.png"/><Relationship Id="rId17" Type="http://schemas.microsoft.com/office/2007/relationships/hdphoto" Target="../media/hdphoto7.wdp"/><Relationship Id="rId25" Type="http://schemas.microsoft.com/office/2007/relationships/hdphoto" Target="../media/hdphoto11.wdp"/><Relationship Id="rId33" Type="http://schemas.microsoft.com/office/2007/relationships/hdphoto" Target="../media/hdphoto15.wdp"/><Relationship Id="rId38"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12191999" cy="1894362"/>
          </a:xfrm>
        </p:spPr>
        <p:txBody>
          <a:bodyPr>
            <a:noAutofit/>
          </a:bodyPr>
          <a:lstStyle/>
          <a:p>
            <a:r>
              <a:rPr lang="en-US" altLang="zh-CN" sz="4000" dirty="0">
                <a:latin typeface="Times New Roman" panose="02020603050405020304" pitchFamily="18" charset="0"/>
                <a:cs typeface="Times New Roman" panose="02020603050405020304" pitchFamily="18" charset="0"/>
              </a:rPr>
              <a:t>MSR-GCN: Multi-Scale Residual Graph Convolution Networks for Human Motion Prediction</a:t>
            </a:r>
            <a:endParaRPr lang="x-none" alt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22" name="Rectangle 380"/>
              <p:cNvSpPr/>
              <p:nvPr/>
            </p:nvSpPr>
            <p:spPr>
              <a:xfrm>
                <a:off x="0" y="4241800"/>
                <a:ext cx="11811000" cy="1016000"/>
              </a:xfrm>
              <a:prstGeom prst="rect">
                <a:avLst/>
              </a:prstGeom>
              <a:noFill/>
              <a:ln w="9525">
                <a:noFill/>
                <a:miter/>
              </a:ln>
            </p:spPr>
            <p:txBody>
              <a:bodyPr/>
              <a:lstStyle/>
              <a:p>
                <a:pPr algn="ctr">
                  <a:lnSpc>
                    <a:spcPct val="130000"/>
                  </a:lnSpc>
                </a:pPr>
                <a:r>
                  <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Lingwei Dang</a:t>
                </a:r>
                <a14:m>
                  <m:oMath xmlns:m="http://schemas.openxmlformats.org/officeDocument/2006/math">
                    <m:sSup>
                      <m:sSupPr>
                        <m:ctrlPr>
                          <a:rPr lang="en-US" altLang="zh-CN" sz="22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p>
                    </m:sSup>
                  </m:oMath>
                </a14:m>
                <a:r>
                  <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Yongwei Nie</a:t>
                </a:r>
                <a14:m>
                  <m:oMath xmlns:m="http://schemas.openxmlformats.org/officeDocument/2006/math">
                    <m:sSup>
                      <m:sSupPr>
                        <m:ctrlP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Chengjiang Long</a:t>
                </a:r>
                <a14:m>
                  <m:oMath xmlns:m="http://schemas.openxmlformats.org/officeDocument/2006/math">
                    <m:sSup>
                      <m:sSupPr>
                        <m:ctrlPr>
                          <a:rPr lang="en-US" altLang="zh-CN" sz="22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oMath>
                </a14:m>
                <a:r>
                  <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Qing Zhang</a:t>
                </a:r>
                <a14:m>
                  <m:oMath xmlns:m="http://schemas.openxmlformats.org/officeDocument/2006/math">
                    <m:sSup>
                      <m:sSupPr>
                        <m:ctrlP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3</m:t>
                        </m:r>
                      </m:sup>
                    </m:sSup>
                  </m:oMath>
                </a14:m>
                <a:r>
                  <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Guiqing Li</a:t>
                </a:r>
                <a14:m>
                  <m:oMath xmlns:m="http://schemas.openxmlformats.org/officeDocument/2006/math">
                    <m:sSup>
                      <m:sSupPr>
                        <m:ctrlP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p>
                    </m:sSup>
                  </m:oMath>
                </a14:m>
                <a:endPar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ctr">
                  <a:lnSpc>
                    <a:spcPct val="130000"/>
                  </a:lnSpc>
                </a:pPr>
                <a14:m>
                  <m:oMath xmlns:m="http://schemas.openxmlformats.org/officeDocument/2006/math">
                    <m:sSup>
                      <m:sSupPr>
                        <m:ctrlPr>
                          <a:rPr lang="en-US" altLang="zh-CN" sz="20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0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0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p>
                    </m:sSup>
                    <m:r>
                      <a:rPr lang="en-US" altLang="zh-CN" sz="20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altLang="zh-CN" sz="20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South China University of Technology, </a:t>
                </a:r>
                <a14:m>
                  <m:oMath xmlns:m="http://schemas.openxmlformats.org/officeDocument/2006/math">
                    <m:sSup>
                      <m:sSupPr>
                        <m:ctrlPr>
                          <a:rPr lang="en-US" altLang="zh-CN" sz="20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0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r>
                      <a:rPr lang="en-US" altLang="zh-CN"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altLang="zh-CN" sz="20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JD Finance America Corporation, </a:t>
                </a:r>
                <a14:m>
                  <m:oMath xmlns:m="http://schemas.openxmlformats.org/officeDocument/2006/math">
                    <m:sSup>
                      <m:sSupPr>
                        <m:ctrlPr>
                          <a:rPr lang="en-US" altLang="zh-CN" sz="20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0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3</m:t>
                        </m:r>
                      </m:sup>
                    </m:sSup>
                    <m:r>
                      <a:rPr lang="en-US" altLang="zh-CN"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altLang="zh-CN" sz="20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Sun Yat-sen University</a:t>
                </a:r>
              </a:p>
            </p:txBody>
          </p:sp>
        </mc:Choice>
        <mc:Fallback xmlns="">
          <p:sp>
            <p:nvSpPr>
              <p:cNvPr id="5122" name="Rectangle 380"/>
              <p:cNvSpPr>
                <a:spLocks noRot="1" noChangeAspect="1" noMove="1" noResize="1" noEditPoints="1" noAdjustHandles="1" noChangeArrowheads="1" noChangeShapeType="1" noTextEdit="1"/>
              </p:cNvSpPr>
              <p:nvPr/>
            </p:nvSpPr>
            <p:spPr>
              <a:xfrm>
                <a:off x="0" y="4241800"/>
                <a:ext cx="11811000" cy="1016000"/>
              </a:xfrm>
              <a:prstGeom prst="rect">
                <a:avLst/>
              </a:prstGeom>
              <a:blipFill>
                <a:blip r:embed="rId3"/>
                <a:stretch>
                  <a:fillRect/>
                </a:stretch>
              </a:blipFill>
              <a:ln w="9525">
                <a:noFill/>
                <a:miter/>
              </a:ln>
            </p:spPr>
            <p:txBody>
              <a:bodyPr/>
              <a:lstStyle/>
              <a:p>
                <a:r>
                  <a:rPr lang="zh-CN" altLang="en-US">
                    <a:noFill/>
                  </a:rPr>
                  <a:t> </a:t>
                </a:r>
              </a:p>
            </p:txBody>
          </p:sp>
        </mc:Fallback>
      </mc:AlternateContent>
      <p:pic>
        <p:nvPicPr>
          <p:cNvPr id="5120" name="图片 5119">
            <a:extLst>
              <a:ext uri="{FF2B5EF4-FFF2-40B4-BE49-F238E27FC236}">
                <a16:creationId xmlns:a16="http://schemas.microsoft.com/office/drawing/2014/main" id="{03678001-1139-4ED3-AAEA-CE6ACF4D51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7948" y="5653200"/>
            <a:ext cx="3510000" cy="900000"/>
          </a:xfrm>
          <a:prstGeom prst="rect">
            <a:avLst/>
          </a:prstGeom>
        </p:spPr>
      </p:pic>
      <p:pic>
        <p:nvPicPr>
          <p:cNvPr id="5124" name="图片 5123">
            <a:extLst>
              <a:ext uri="{FF2B5EF4-FFF2-40B4-BE49-F238E27FC236}">
                <a16:creationId xmlns:a16="http://schemas.microsoft.com/office/drawing/2014/main" id="{54753675-A6A7-441B-A6FE-09E74D0400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0124" y="5653200"/>
            <a:ext cx="900000" cy="900000"/>
          </a:xfrm>
          <a:prstGeom prst="rect">
            <a:avLst/>
          </a:prstGeom>
        </p:spPr>
      </p:pic>
      <p:pic>
        <p:nvPicPr>
          <p:cNvPr id="5127" name="图片 5126">
            <a:extLst>
              <a:ext uri="{FF2B5EF4-FFF2-40B4-BE49-F238E27FC236}">
                <a16:creationId xmlns:a16="http://schemas.microsoft.com/office/drawing/2014/main" id="{C641335B-FBD6-4A8C-A404-6BB26FDEA9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5773" y="5653200"/>
            <a:ext cx="900000" cy="900000"/>
          </a:xfrm>
          <a:prstGeom prst="rect">
            <a:avLst/>
          </a:prstGeom>
        </p:spPr>
      </p:pic>
      <p:sp>
        <p:nvSpPr>
          <p:cNvPr id="3" name="椭圆 2">
            <a:extLst>
              <a:ext uri="{FF2B5EF4-FFF2-40B4-BE49-F238E27FC236}">
                <a16:creationId xmlns:a16="http://schemas.microsoft.com/office/drawing/2014/main" id="{50987197-7BE6-4178-BD79-146482AD475F}"/>
              </a:ext>
            </a:extLst>
          </p:cNvPr>
          <p:cNvSpPr/>
          <p:nvPr/>
        </p:nvSpPr>
        <p:spPr>
          <a:xfrm>
            <a:off x="1582773" y="2895600"/>
            <a:ext cx="1143000" cy="1143000"/>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B53B0079-EDA2-4444-80C9-8C3D96F95BFD}"/>
              </a:ext>
            </a:extLst>
          </p:cNvPr>
          <p:cNvSpPr/>
          <p:nvPr/>
        </p:nvSpPr>
        <p:spPr>
          <a:xfrm>
            <a:off x="3545322" y="2895600"/>
            <a:ext cx="1143000" cy="1143000"/>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07B36002-8AB7-4C67-B7F1-8AA3C1C7E9B2}"/>
              </a:ext>
            </a:extLst>
          </p:cNvPr>
          <p:cNvSpPr/>
          <p:nvPr/>
        </p:nvSpPr>
        <p:spPr>
          <a:xfrm>
            <a:off x="9260124" y="2895600"/>
            <a:ext cx="1143000" cy="1143000"/>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62BAA29B-DE4D-4A83-96DB-94AD71632302}"/>
              </a:ext>
            </a:extLst>
          </p:cNvPr>
          <p:cNvSpPr/>
          <p:nvPr/>
        </p:nvSpPr>
        <p:spPr>
          <a:xfrm>
            <a:off x="7472220" y="2895600"/>
            <a:ext cx="968353" cy="1143000"/>
          </a:xfrm>
          <a:prstGeom prst="ellipse">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26428BC8-9F26-4954-B5D4-8295108063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07871" y="2895600"/>
            <a:ext cx="1144800" cy="114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183"/>
    </mc:Choice>
    <mc:Fallback xmlns="">
      <p:transition spd="slow" advTm="231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lstStyle/>
          <a:p>
            <a:r>
              <a:rPr lang="en-US" altLang="en-US" dirty="0">
                <a:solidFill>
                  <a:schemeClr val="tx1">
                    <a:lumMod val="75000"/>
                    <a:lumOff val="25000"/>
                  </a:schemeClr>
                </a:solidFill>
              </a:rPr>
              <a:t>Quantitative Results</a:t>
            </a:r>
            <a:endParaRPr lang="en-US" dirty="0">
              <a:solidFill>
                <a:schemeClr val="tx1">
                  <a:lumMod val="75000"/>
                  <a:lumOff val="25000"/>
                </a:schemeClr>
              </a:solidFill>
            </a:endParaRPr>
          </a:p>
        </p:txBody>
      </p:sp>
      <p:sp>
        <p:nvSpPr>
          <p:cNvPr id="8" name="文本框 7">
            <a:extLst>
              <a:ext uri="{FF2B5EF4-FFF2-40B4-BE49-F238E27FC236}">
                <a16:creationId xmlns:a16="http://schemas.microsoft.com/office/drawing/2014/main" id="{DB9CF9DF-D026-4419-97D4-9993F00F96BF}"/>
              </a:ext>
            </a:extLst>
          </p:cNvPr>
          <p:cNvSpPr txBox="1"/>
          <p:nvPr/>
        </p:nvSpPr>
        <p:spPr>
          <a:xfrm>
            <a:off x="4191000" y="1779348"/>
            <a:ext cx="3810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Short-term errors on </a:t>
            </a:r>
            <a:r>
              <a:rPr lang="en-US" altLang="zh-CN" dirty="0">
                <a:solidFill>
                  <a:schemeClr val="accent6">
                    <a:lumMod val="75000"/>
                  </a:schemeClr>
                </a:solidFill>
                <a:latin typeface="Times New Roman" panose="02020603050405020304" pitchFamily="18" charset="0"/>
                <a:cs typeface="Times New Roman" panose="02020603050405020304" pitchFamily="18" charset="0"/>
              </a:rPr>
              <a:t>CMU Mocap</a:t>
            </a:r>
            <a:endParaRPr lang="zh-CN" altLang="en-US"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6D60DED-6D61-4C28-8F66-BAF1FB8EF947}"/>
              </a:ext>
            </a:extLst>
          </p:cNvPr>
          <p:cNvSpPr txBox="1"/>
          <p:nvPr/>
        </p:nvSpPr>
        <p:spPr>
          <a:xfrm>
            <a:off x="2909065" y="5040868"/>
            <a:ext cx="6373869" cy="369332"/>
          </a:xfrm>
          <a:prstGeom prst="rect">
            <a:avLst/>
          </a:prstGeom>
          <a:no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performance gain over </a:t>
            </a:r>
            <a:r>
              <a:rPr lang="en-US" altLang="zh-CN" b="1" dirty="0">
                <a:solidFill>
                  <a:schemeClr val="tx1">
                    <a:lumMod val="75000"/>
                    <a:lumOff val="25000"/>
                  </a:schemeClr>
                </a:solidFill>
                <a:latin typeface="Times New Roman" panose="02020603050405020304" pitchFamily="18" charset="0"/>
                <a:cs typeface="Times New Roman" panose="02020603050405020304" pitchFamily="18" charset="0"/>
              </a:rPr>
              <a:t>Traj-GCN</a:t>
            </a:r>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CN" dirty="0">
                <a:solidFill>
                  <a:schemeClr val="bg1">
                    <a:lumMod val="50000"/>
                  </a:schemeClr>
                </a:solidFill>
                <a:latin typeface="Times New Roman" panose="02020603050405020304" pitchFamily="18" charset="0"/>
                <a:cs typeface="Times New Roman" panose="02020603050405020304" pitchFamily="18" charset="0"/>
              </a:rPr>
              <a:t>Mao W, </a:t>
            </a:r>
            <a:r>
              <a:rPr lang="en-US" altLang="zh-CN"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dirty="0">
                <a:solidFill>
                  <a:schemeClr val="bg1">
                    <a:lumMod val="50000"/>
                  </a:schemeClr>
                </a:solidFill>
                <a:latin typeface="Times New Roman" panose="02020603050405020304" pitchFamily="18" charset="0"/>
                <a:cs typeface="Times New Roman" panose="02020603050405020304" pitchFamily="18" charset="0"/>
              </a:rPr>
              <a:t>, ICCV 2019 </a:t>
            </a:r>
            <a:endParaRPr lang="zh-CN" altLang="en-US"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B4C84FC7-4310-49B3-879B-416854C7814A}"/>
              </a:ext>
            </a:extLst>
          </p:cNvPr>
          <p:cNvGrpSpPr/>
          <p:nvPr/>
        </p:nvGrpSpPr>
        <p:grpSpPr>
          <a:xfrm>
            <a:off x="2672905" y="1513611"/>
            <a:ext cx="6781800" cy="3487753"/>
            <a:chOff x="1981200" y="1558938"/>
            <a:chExt cx="7391400" cy="4012115"/>
          </a:xfrm>
        </p:grpSpPr>
        <p:pic>
          <p:nvPicPr>
            <p:cNvPr id="5" name="图片 4">
              <a:extLst>
                <a:ext uri="{FF2B5EF4-FFF2-40B4-BE49-F238E27FC236}">
                  <a16:creationId xmlns:a16="http://schemas.microsoft.com/office/drawing/2014/main" id="{C7CD670E-4488-4BBF-BD1A-94F929F0C5B9}"/>
                </a:ext>
              </a:extLst>
            </p:cNvPr>
            <p:cNvPicPr>
              <a:picLocks noChangeAspect="1"/>
            </p:cNvPicPr>
            <p:nvPr/>
          </p:nvPicPr>
          <p:blipFill>
            <a:blip r:embed="rId4"/>
            <a:stretch>
              <a:fillRect/>
            </a:stretch>
          </p:blipFill>
          <p:spPr>
            <a:xfrm>
              <a:off x="1981200" y="1558938"/>
              <a:ext cx="7391400" cy="3657601"/>
            </a:xfrm>
            <a:prstGeom prst="rect">
              <a:avLst/>
            </a:prstGeom>
          </p:spPr>
        </p:pic>
        <p:sp>
          <p:nvSpPr>
            <p:cNvPr id="9" name="文本框 8">
              <a:extLst>
                <a:ext uri="{FF2B5EF4-FFF2-40B4-BE49-F238E27FC236}">
                  <a16:creationId xmlns:a16="http://schemas.microsoft.com/office/drawing/2014/main" id="{42FF3EA7-E4F4-47EE-B2B3-33BCE8C5D8F4}"/>
                </a:ext>
              </a:extLst>
            </p:cNvPr>
            <p:cNvSpPr txBox="1"/>
            <p:nvPr/>
          </p:nvSpPr>
          <p:spPr>
            <a:xfrm>
              <a:off x="2971800" y="5181600"/>
              <a:ext cx="840701" cy="389453"/>
            </a:xfrm>
            <a:prstGeom prst="rect">
              <a:avLst/>
            </a:prstGeom>
            <a:noFill/>
          </p:spPr>
          <p:txBody>
            <a:bodyPr wrap="none" rtlCol="0">
              <a:spAutoFit/>
            </a:bodyPr>
            <a:lstStyle/>
            <a:p>
              <a:r>
                <a:rPr lang="en-US" altLang="zh-CN" sz="1600" dirty="0">
                  <a:solidFill>
                    <a:schemeClr val="tx1">
                      <a:lumMod val="75000"/>
                      <a:lumOff val="25000"/>
                    </a:schemeClr>
                  </a:solidFill>
                  <a:latin typeface="Times New Roman" panose="02020603050405020304" pitchFamily="18" charset="0"/>
                  <a:cs typeface="Times New Roman" panose="02020603050405020304" pitchFamily="18" charset="0"/>
                </a:rPr>
                <a:t>H3.6M</a:t>
              </a:r>
              <a:endParaRPr lang="zh-CN" alt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318F8EC-C924-4EF8-81EB-D96A08B4FE09}"/>
                </a:ext>
              </a:extLst>
            </p:cNvPr>
            <p:cNvSpPr txBox="1"/>
            <p:nvPr/>
          </p:nvSpPr>
          <p:spPr>
            <a:xfrm>
              <a:off x="7224163" y="5181600"/>
              <a:ext cx="1387541" cy="389453"/>
            </a:xfrm>
            <a:prstGeom prst="rect">
              <a:avLst/>
            </a:prstGeom>
            <a:noFill/>
          </p:spPr>
          <p:txBody>
            <a:bodyPr wrap="none" rtlCol="0">
              <a:spAutoFit/>
            </a:bodyPr>
            <a:lstStyle/>
            <a:p>
              <a:r>
                <a:rPr lang="en-US" altLang="zh-CN" sz="1600" dirty="0">
                  <a:solidFill>
                    <a:schemeClr val="tx1">
                      <a:lumMod val="75000"/>
                      <a:lumOff val="25000"/>
                    </a:schemeClr>
                  </a:solidFill>
                  <a:latin typeface="Times New Roman" panose="02020603050405020304" pitchFamily="18" charset="0"/>
                  <a:cs typeface="Times New Roman" panose="02020603050405020304" pitchFamily="18" charset="0"/>
                </a:rPr>
                <a:t>CMU Mocap</a:t>
              </a:r>
              <a:endParaRPr lang="zh-CN" alt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2" name="文本框 1">
            <a:extLst>
              <a:ext uri="{FF2B5EF4-FFF2-40B4-BE49-F238E27FC236}">
                <a16:creationId xmlns:a16="http://schemas.microsoft.com/office/drawing/2014/main" id="{BC1CDD8C-517A-4564-9C73-7F84AC70C376}"/>
              </a:ext>
            </a:extLst>
          </p:cNvPr>
          <p:cNvSpPr txBox="1"/>
          <p:nvPr/>
        </p:nvSpPr>
        <p:spPr>
          <a:xfrm>
            <a:off x="3253714" y="5565324"/>
            <a:ext cx="568456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MSR-GCN can better handle </a:t>
            </a:r>
            <a:r>
              <a:rPr lang="en-US" altLang="zh-CN" sz="2000" dirty="0">
                <a:solidFill>
                  <a:srgbClr val="B22C79"/>
                </a:solidFill>
                <a:latin typeface="Times New Roman" panose="02020603050405020304" pitchFamily="18" charset="0"/>
                <a:cs typeface="Times New Roman" panose="02020603050405020304" pitchFamily="18" charset="0"/>
              </a:rPr>
              <a:t>high-frequency</a:t>
            </a:r>
            <a:r>
              <a:rPr lang="en-US" altLang="zh-CN" sz="2000" dirty="0">
                <a:latin typeface="Times New Roman" panose="02020603050405020304" pitchFamily="18" charset="0"/>
                <a:cs typeface="Times New Roman" panose="02020603050405020304" pitchFamily="18" charset="0"/>
              </a:rPr>
              <a:t> motions</a:t>
            </a:r>
            <a:endParaRPr lang="zh-CN" altLang="en-US" sz="20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278643358"/>
      </p:ext>
    </p:extLst>
  </p:cSld>
  <p:clrMapOvr>
    <a:masterClrMapping/>
  </p:clrMapOvr>
  <mc:AlternateContent xmlns:mc="http://schemas.openxmlformats.org/markup-compatibility/2006" xmlns:p14="http://schemas.microsoft.com/office/powerpoint/2010/main">
    <mc:Choice Requires="p14">
      <p:transition spd="slow" p14:dur="2000" advTm="23605"/>
    </mc:Choice>
    <mc:Fallback xmlns="">
      <p:transition spd="slow" advTm="2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lstStyle/>
          <a:p>
            <a:r>
              <a:rPr lang="en-US" altLang="en-US" dirty="0">
                <a:solidFill>
                  <a:schemeClr val="tx1">
                    <a:lumMod val="75000"/>
                    <a:lumOff val="25000"/>
                  </a:schemeClr>
                </a:solidFill>
              </a:rPr>
              <a:t>Qualitative Results</a:t>
            </a:r>
            <a:endParaRPr lang="en-US" dirty="0">
              <a:solidFill>
                <a:schemeClr val="tx1">
                  <a:lumMod val="75000"/>
                  <a:lumOff val="25000"/>
                </a:schemeClr>
              </a:solidFill>
            </a:endParaRPr>
          </a:p>
        </p:txBody>
      </p:sp>
      <p:grpSp>
        <p:nvGrpSpPr>
          <p:cNvPr id="2" name="组合 1">
            <a:extLst>
              <a:ext uri="{FF2B5EF4-FFF2-40B4-BE49-F238E27FC236}">
                <a16:creationId xmlns:a16="http://schemas.microsoft.com/office/drawing/2014/main" id="{78352822-E050-4DF3-B60C-B0FEC492EFB6}"/>
              </a:ext>
            </a:extLst>
          </p:cNvPr>
          <p:cNvGrpSpPr>
            <a:grpSpLocks noChangeAspect="1"/>
          </p:cNvGrpSpPr>
          <p:nvPr/>
        </p:nvGrpSpPr>
        <p:grpSpPr>
          <a:xfrm>
            <a:off x="2693930" y="1473053"/>
            <a:ext cx="6373870" cy="3708547"/>
            <a:chOff x="7491567" y="4406038"/>
            <a:chExt cx="27813183" cy="16182711"/>
          </a:xfrm>
        </p:grpSpPr>
        <p:pic>
          <p:nvPicPr>
            <p:cNvPr id="11" name="图片 10">
              <a:extLst>
                <a:ext uri="{FF2B5EF4-FFF2-40B4-BE49-F238E27FC236}">
                  <a16:creationId xmlns:a16="http://schemas.microsoft.com/office/drawing/2014/main" id="{2CFB8C7A-F1C4-4BCA-B46E-BDEBA5952C09}"/>
                </a:ext>
              </a:extLst>
            </p:cNvPr>
            <p:cNvPicPr>
              <a:picLocks noChangeAspect="1"/>
            </p:cNvPicPr>
            <p:nvPr/>
          </p:nvPicPr>
          <p:blipFill>
            <a:blip r:embed="rId4"/>
            <a:stretch>
              <a:fillRect/>
            </a:stretch>
          </p:blipFill>
          <p:spPr>
            <a:xfrm>
              <a:off x="7491567" y="4406038"/>
              <a:ext cx="27813183" cy="16182711"/>
            </a:xfrm>
            <a:prstGeom prst="rect">
              <a:avLst/>
            </a:prstGeom>
          </p:spPr>
        </p:pic>
        <p:sp>
          <p:nvSpPr>
            <p:cNvPr id="12" name="矩形 11">
              <a:extLst>
                <a:ext uri="{FF2B5EF4-FFF2-40B4-BE49-F238E27FC236}">
                  <a16:creationId xmlns:a16="http://schemas.microsoft.com/office/drawing/2014/main" id="{367FC106-3F82-4520-8648-E19F36AD9E05}"/>
                </a:ext>
              </a:extLst>
            </p:cNvPr>
            <p:cNvSpPr/>
            <p:nvPr/>
          </p:nvSpPr>
          <p:spPr>
            <a:xfrm>
              <a:off x="33445040" y="11055760"/>
              <a:ext cx="589936" cy="15983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60DCC28-FA9B-4460-8410-1F322B191AA6}"/>
                </a:ext>
              </a:extLst>
            </p:cNvPr>
            <p:cNvSpPr/>
            <p:nvPr/>
          </p:nvSpPr>
          <p:spPr>
            <a:xfrm>
              <a:off x="33445040" y="13094110"/>
              <a:ext cx="368710" cy="8513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80771B4-771B-4E9F-86E4-CD6EBC9A5012}"/>
                </a:ext>
              </a:extLst>
            </p:cNvPr>
            <p:cNvSpPr/>
            <p:nvPr/>
          </p:nvSpPr>
          <p:spPr>
            <a:xfrm>
              <a:off x="26960052" y="15882169"/>
              <a:ext cx="6853698" cy="8513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E040131B-4DC3-442D-B08A-AB93121D6D53}"/>
              </a:ext>
            </a:extLst>
          </p:cNvPr>
          <p:cNvSpPr txBox="1"/>
          <p:nvPr/>
        </p:nvSpPr>
        <p:spPr>
          <a:xfrm>
            <a:off x="4282665" y="5528846"/>
            <a:ext cx="3113353" cy="338554"/>
          </a:xfrm>
          <a:prstGeom prst="rect">
            <a:avLst/>
          </a:prstGeom>
          <a:noFill/>
        </p:spPr>
        <p:txBody>
          <a:bodyPr wrap="none" rtlCol="0">
            <a:spAutoFit/>
          </a:bodyPr>
          <a:lstStyle/>
          <a:p>
            <a:r>
              <a:rPr lang="en-US" altLang="zh-CN" sz="1600" b="1" dirty="0">
                <a:solidFill>
                  <a:schemeClr val="tx1">
                    <a:lumMod val="65000"/>
                    <a:lumOff val="35000"/>
                  </a:schemeClr>
                </a:solidFill>
                <a:latin typeface="Times New Roman" panose="02020603050405020304" pitchFamily="18" charset="0"/>
                <a:cs typeface="Times New Roman" panose="02020603050405020304" pitchFamily="18" charset="0"/>
              </a:rPr>
              <a:t>DMGNN </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Li M, </a:t>
            </a:r>
            <a:r>
              <a:rPr lang="en-US" altLang="zh-CN" sz="16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 CVPR 2020 </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24F2B03-B302-4FF8-863B-5C9B7CB64E81}"/>
              </a:ext>
            </a:extLst>
          </p:cNvPr>
          <p:cNvSpPr txBox="1"/>
          <p:nvPr/>
        </p:nvSpPr>
        <p:spPr>
          <a:xfrm>
            <a:off x="7315200" y="5528846"/>
            <a:ext cx="3504486" cy="338554"/>
          </a:xfrm>
          <a:prstGeom prst="rect">
            <a:avLst/>
          </a:prstGeom>
          <a:noFill/>
        </p:spPr>
        <p:txBody>
          <a:bodyPr wrap="none" rtlCol="0">
            <a:spAutoFit/>
          </a:bodyPr>
          <a:lstStyle/>
          <a:p>
            <a:r>
              <a:rPr lang="en-US" altLang="zh-CN" sz="1600" b="1" dirty="0">
                <a:solidFill>
                  <a:schemeClr val="tx1">
                    <a:lumMod val="65000"/>
                    <a:lumOff val="35000"/>
                  </a:schemeClr>
                </a:solidFill>
                <a:latin typeface="Times New Roman" panose="02020603050405020304" pitchFamily="18" charset="0"/>
                <a:cs typeface="Times New Roman" panose="02020603050405020304" pitchFamily="18" charset="0"/>
              </a:rPr>
              <a:t>Res. Sup. </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Martinez J, </a:t>
            </a:r>
            <a:r>
              <a:rPr lang="en-US" altLang="zh-CN" sz="16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 CVPR 2017</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F53C7147-0A82-4F83-AB65-2F341A035C52}"/>
              </a:ext>
            </a:extLst>
          </p:cNvPr>
          <p:cNvSpPr txBox="1"/>
          <p:nvPr/>
        </p:nvSpPr>
        <p:spPr>
          <a:xfrm>
            <a:off x="914400" y="5528846"/>
            <a:ext cx="3358740" cy="338554"/>
          </a:xfrm>
          <a:prstGeom prst="rect">
            <a:avLst/>
          </a:prstGeom>
          <a:noFill/>
        </p:spPr>
        <p:txBody>
          <a:bodyPr wrap="none" rtlCol="0">
            <a:spAutoFit/>
          </a:bodyPr>
          <a:lstStyle/>
          <a:p>
            <a:r>
              <a:rPr lang="en-US" altLang="zh-CN" sz="1600" b="1" dirty="0">
                <a:solidFill>
                  <a:schemeClr val="tx1">
                    <a:lumMod val="65000"/>
                    <a:lumOff val="35000"/>
                  </a:schemeClr>
                </a:solidFill>
                <a:latin typeface="Times New Roman" panose="02020603050405020304" pitchFamily="18" charset="0"/>
                <a:cs typeface="Times New Roman" panose="02020603050405020304" pitchFamily="18" charset="0"/>
              </a:rPr>
              <a:t>Traj-GCN</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Mao W, </a:t>
            </a:r>
            <a:r>
              <a:rPr lang="en-US" altLang="zh-CN" sz="16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 ICCV 2019 </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8C83D8BD-DE46-470C-B7A3-760E58B35538}"/>
              </a:ext>
            </a:extLst>
          </p:cNvPr>
          <p:cNvSpPr txBox="1"/>
          <p:nvPr/>
        </p:nvSpPr>
        <p:spPr>
          <a:xfrm>
            <a:off x="5105400" y="5072661"/>
            <a:ext cx="2408608"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Visualization on H3.6M</a:t>
            </a:r>
          </a:p>
        </p:txBody>
      </p:sp>
    </p:spTree>
    <p:custDataLst>
      <p:tags r:id="rId1"/>
    </p:custDataLst>
    <p:extLst>
      <p:ext uri="{BB962C8B-B14F-4D97-AF65-F5344CB8AC3E}">
        <p14:creationId xmlns:p14="http://schemas.microsoft.com/office/powerpoint/2010/main" val="90201989"/>
      </p:ext>
    </p:extLst>
  </p:cSld>
  <p:clrMapOvr>
    <a:masterClrMapping/>
  </p:clrMapOvr>
  <mc:AlternateContent xmlns:mc="http://schemas.openxmlformats.org/markup-compatibility/2006" xmlns:p14="http://schemas.microsoft.com/office/powerpoint/2010/main">
    <mc:Choice Requires="p14">
      <p:transition spd="slow" p14:dur="2000" advTm="14200"/>
    </mc:Choice>
    <mc:Fallback xmlns="">
      <p:transition spd="slow" advTm="142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8242860-F0BD-E24C-8216-1C5D35F701A0}"/>
              </a:ext>
            </a:extLst>
          </p:cNvPr>
          <p:cNvSpPr/>
          <p:nvPr/>
        </p:nvSpPr>
        <p:spPr>
          <a:xfrm>
            <a:off x="4001515" y="1346826"/>
            <a:ext cx="4188967" cy="400110"/>
          </a:xfrm>
          <a:prstGeom prst="rect">
            <a:avLst/>
          </a:prstGeom>
        </p:spPr>
        <p:txBody>
          <a:bodyPr wrap="none">
            <a:spAutoFit/>
          </a:bodyPr>
          <a:lstStyle/>
          <a:p>
            <a:pPr algn="ct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https://github.com/Droliven/MSRGCN</a:t>
            </a:r>
          </a:p>
        </p:txBody>
      </p:sp>
      <p:sp>
        <p:nvSpPr>
          <p:cNvPr id="21" name="Rectangle 20">
            <a:extLst>
              <a:ext uri="{FF2B5EF4-FFF2-40B4-BE49-F238E27FC236}">
                <a16:creationId xmlns:a16="http://schemas.microsoft.com/office/drawing/2014/main" id="{9D5F3F54-5FCF-B844-8CB3-7C7008E7239D}"/>
              </a:ext>
            </a:extLst>
          </p:cNvPr>
          <p:cNvSpPr/>
          <p:nvPr/>
        </p:nvSpPr>
        <p:spPr>
          <a:xfrm>
            <a:off x="5259871" y="4628346"/>
            <a:ext cx="1672253" cy="477054"/>
          </a:xfrm>
          <a:prstGeom prst="rect">
            <a:avLst/>
          </a:prstGeom>
        </p:spPr>
        <p:txBody>
          <a:bodyPr wrap="none">
            <a:spAutoFit/>
          </a:bodyPr>
          <a:lstStyle/>
          <a:p>
            <a:pPr algn="ctr"/>
            <a:r>
              <a:rPr lang="en-US" sz="2500" dirty="0">
                <a:solidFill>
                  <a:schemeClr val="tx1">
                    <a:lumMod val="65000"/>
                    <a:lumOff val="35000"/>
                  </a:schemeClr>
                </a:solidFill>
                <a:latin typeface="Times New Roman" panose="02020603050405020304" pitchFamily="18" charset="0"/>
                <a:cs typeface="Times New Roman" panose="02020603050405020304" pitchFamily="18" charset="0"/>
              </a:rPr>
              <a:t>Thank you!</a:t>
            </a:r>
          </a:p>
        </p:txBody>
      </p:sp>
      <p:pic>
        <p:nvPicPr>
          <p:cNvPr id="6" name="图片 5">
            <a:extLst>
              <a:ext uri="{FF2B5EF4-FFF2-40B4-BE49-F238E27FC236}">
                <a16:creationId xmlns:a16="http://schemas.microsoft.com/office/drawing/2014/main" id="{DB31D620-8289-4FB3-9ABE-09B4A03A9F10}"/>
              </a:ext>
            </a:extLst>
          </p:cNvPr>
          <p:cNvPicPr>
            <a:picLocks noChangeAspect="1"/>
          </p:cNvPicPr>
          <p:nvPr/>
        </p:nvPicPr>
        <p:blipFill>
          <a:blip r:embed="rId3"/>
          <a:stretch>
            <a:fillRect/>
          </a:stretch>
        </p:blipFill>
        <p:spPr>
          <a:xfrm>
            <a:off x="4766638" y="1922750"/>
            <a:ext cx="2658723" cy="2658723"/>
          </a:xfrm>
          <a:prstGeom prst="rect">
            <a:avLst/>
          </a:prstGeom>
          <a:ln>
            <a:noFill/>
          </a:ln>
          <a:effectLst>
            <a:outerShdw blurRad="190500" algn="tl" rotWithShape="0">
              <a:srgbClr val="000000">
                <a:alpha val="70000"/>
              </a:srgbClr>
            </a:outerShdw>
          </a:effectLst>
        </p:spPr>
      </p:pic>
      <p:sp>
        <p:nvSpPr>
          <p:cNvPr id="8" name="文本框 7">
            <a:extLst>
              <a:ext uri="{FF2B5EF4-FFF2-40B4-BE49-F238E27FC236}">
                <a16:creationId xmlns:a16="http://schemas.microsoft.com/office/drawing/2014/main" id="{57E61C8B-78DA-4A84-B6D3-1BECBC908C1F}"/>
              </a:ext>
            </a:extLst>
          </p:cNvPr>
          <p:cNvSpPr txBox="1"/>
          <p:nvPr/>
        </p:nvSpPr>
        <p:spPr>
          <a:xfrm>
            <a:off x="3047998" y="693958"/>
            <a:ext cx="6096000" cy="477054"/>
          </a:xfrm>
          <a:prstGeom prst="rect">
            <a:avLst/>
          </a:prstGeom>
          <a:noFill/>
        </p:spPr>
        <p:txBody>
          <a:bodyPr wrap="square">
            <a:spAutoFit/>
          </a:bodyPr>
          <a:lstStyle/>
          <a:p>
            <a:pPr algn="ctr"/>
            <a:r>
              <a:rPr lang="en-US" altLang="zh-CN" sz="2500" dirty="0">
                <a:solidFill>
                  <a:schemeClr val="tx1">
                    <a:lumMod val="75000"/>
                    <a:lumOff val="25000"/>
                  </a:schemeClr>
                </a:solidFill>
                <a:latin typeface="Times New Roman" panose="02020603050405020304" pitchFamily="18" charset="0"/>
                <a:cs typeface="Times New Roman" panose="02020603050405020304" pitchFamily="18" charset="0"/>
              </a:rPr>
              <a:t>QR Code for our project:</a:t>
            </a:r>
            <a:endParaRPr lang="zh-CN" altLang="en-US" sz="25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EBF39F67-6C48-4406-87B4-4046E4AE5A1E}"/>
              </a:ext>
            </a:extLst>
          </p:cNvPr>
          <p:cNvSpPr txBox="1"/>
          <p:nvPr/>
        </p:nvSpPr>
        <p:spPr>
          <a:xfrm>
            <a:off x="838197" y="5181600"/>
            <a:ext cx="10515600" cy="737766"/>
          </a:xfrm>
          <a:prstGeom prst="rect">
            <a:avLst/>
          </a:prstGeom>
          <a:noFill/>
        </p:spPr>
        <p:txBody>
          <a:bodyPr wrap="square">
            <a:spAutoFit/>
          </a:bodyPr>
          <a:lstStyle/>
          <a:p>
            <a:pPr>
              <a:lnSpc>
                <a:spcPct val="120000"/>
              </a:lnSpc>
            </a:pPr>
            <a:r>
              <a:rPr lang="en-US" altLang="zh-CN" sz="1200" b="1" dirty="0">
                <a:solidFill>
                  <a:schemeClr val="bg2">
                    <a:lumMod val="50000"/>
                  </a:schemeClr>
                </a:solidFill>
                <a:latin typeface="Times New Roman" panose="02020603050405020304" pitchFamily="18" charset="0"/>
                <a:cs typeface="Times New Roman" panose="02020603050405020304" pitchFamily="18" charset="0"/>
              </a:rPr>
              <a:t>Acknowledgement</a:t>
            </a:r>
            <a:endParaRPr lang="en-US" altLang="zh-CN" sz="1200" dirty="0">
              <a:solidFill>
                <a:schemeClr val="bg2">
                  <a:lumMod val="50000"/>
                </a:schemeClr>
              </a:solidFill>
              <a:latin typeface="Times New Roman" panose="02020603050405020304" pitchFamily="18" charset="0"/>
              <a:cs typeface="Times New Roman" panose="02020603050405020304" pitchFamily="18" charset="0"/>
            </a:endParaRPr>
          </a:p>
          <a:p>
            <a:pPr>
              <a:lnSpc>
                <a:spcPct val="120000"/>
              </a:lnSpc>
            </a:pPr>
            <a:r>
              <a:rPr lang="en-US" altLang="zh-CN" sz="1200" dirty="0">
                <a:solidFill>
                  <a:schemeClr val="bg2">
                    <a:lumMod val="50000"/>
                  </a:schemeClr>
                </a:solidFill>
                <a:latin typeface="Times New Roman" panose="02020603050405020304" pitchFamily="18" charset="0"/>
                <a:cs typeface="Times New Roman" panose="02020603050405020304" pitchFamily="18" charset="0"/>
              </a:rPr>
              <a:t>This research is sponsored in part by the National Natural Science Foundation of China (62072191, 61802453, 61972160), in part by the Natural Science Foundation of Guangdong Province (2019A1515010860, 2021A1515012301), and in part by the Fundamental Research Funds for the Central Universities (D2190670).</a:t>
            </a:r>
            <a:endParaRPr lang="zh-CN" altLang="en-US" sz="1200"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8939594"/>
      </p:ext>
    </p:extLst>
  </p:cSld>
  <p:clrMapOvr>
    <a:masterClrMapping/>
  </p:clrMapOvr>
  <mc:AlternateContent xmlns:mc="http://schemas.openxmlformats.org/markup-compatibility/2006" xmlns:p14="http://schemas.microsoft.com/office/powerpoint/2010/main">
    <mc:Choice Requires="p14">
      <p:transition spd="slow" p14:dur="2000" advTm="7919"/>
    </mc:Choice>
    <mc:Fallback xmlns="">
      <p:transition spd="slow" advTm="791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lstStyle/>
          <a:p>
            <a:r>
              <a:rPr lang="en-US" altLang="en-US" dirty="0">
                <a:solidFill>
                  <a:schemeClr val="tx1">
                    <a:lumMod val="75000"/>
                    <a:lumOff val="25000"/>
                  </a:schemeClr>
                </a:solidFill>
              </a:rPr>
              <a:t>Applications</a:t>
            </a:r>
            <a:endParaRPr lang="en-US" dirty="0">
              <a:solidFill>
                <a:schemeClr val="tx1">
                  <a:lumMod val="75000"/>
                  <a:lumOff val="25000"/>
                </a:schemeClr>
              </a:solidFill>
            </a:endParaRPr>
          </a:p>
        </p:txBody>
      </p:sp>
      <p:sp>
        <p:nvSpPr>
          <p:cNvPr id="14" name="文本框 13">
            <a:extLst>
              <a:ext uri="{FF2B5EF4-FFF2-40B4-BE49-F238E27FC236}">
                <a16:creationId xmlns:a16="http://schemas.microsoft.com/office/drawing/2014/main" id="{CD99ED89-5155-4115-8628-6CB2526707EE}"/>
              </a:ext>
            </a:extLst>
          </p:cNvPr>
          <p:cNvSpPr txBox="1"/>
          <p:nvPr/>
        </p:nvSpPr>
        <p:spPr>
          <a:xfrm>
            <a:off x="1100853" y="4764510"/>
            <a:ext cx="2037737"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autonomous driving</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DCD8590-02F0-489D-B56A-54DF6EA3958F}"/>
              </a:ext>
            </a:extLst>
          </p:cNvPr>
          <p:cNvSpPr txBox="1"/>
          <p:nvPr/>
        </p:nvSpPr>
        <p:spPr>
          <a:xfrm>
            <a:off x="9104851" y="4764510"/>
            <a:ext cx="1909497"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intelligent security</a:t>
            </a:r>
          </a:p>
        </p:txBody>
      </p:sp>
      <p:sp>
        <p:nvSpPr>
          <p:cNvPr id="16" name="文本框 15">
            <a:extLst>
              <a:ext uri="{FF2B5EF4-FFF2-40B4-BE49-F238E27FC236}">
                <a16:creationId xmlns:a16="http://schemas.microsoft.com/office/drawing/2014/main" id="{12CE4EAD-A66C-402C-B331-5336C788E570}"/>
              </a:ext>
            </a:extLst>
          </p:cNvPr>
          <p:cNvSpPr txBox="1"/>
          <p:nvPr/>
        </p:nvSpPr>
        <p:spPr>
          <a:xfrm>
            <a:off x="4686071" y="4764510"/>
            <a:ext cx="2807179"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human-computer interaction</a:t>
            </a:r>
          </a:p>
        </p:txBody>
      </p:sp>
      <p:pic>
        <p:nvPicPr>
          <p:cNvPr id="6" name="cut222222">
            <a:hlinkClick r:id="" action="ppaction://media"/>
            <a:extLst>
              <a:ext uri="{FF2B5EF4-FFF2-40B4-BE49-F238E27FC236}">
                <a16:creationId xmlns:a16="http://schemas.microsoft.com/office/drawing/2014/main" id="{2860757A-2A8A-4A20-8407-6286696521AC}"/>
              </a:ext>
            </a:extLst>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8079600" y="2259495"/>
            <a:ext cx="3960000" cy="2227501"/>
          </a:xfrm>
          <a:prstGeom prst="rect">
            <a:avLst/>
          </a:prstGeom>
        </p:spPr>
      </p:pic>
      <p:pic>
        <p:nvPicPr>
          <p:cNvPr id="21" name="interact">
            <a:hlinkClick r:id="" action="ppaction://media"/>
            <a:extLst>
              <a:ext uri="{FF2B5EF4-FFF2-40B4-BE49-F238E27FC236}">
                <a16:creationId xmlns:a16="http://schemas.microsoft.com/office/drawing/2014/main" id="{EC2412CB-B054-4C63-B22C-1B66E4986490}"/>
              </a:ext>
            </a:extLst>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4109661" y="2259497"/>
            <a:ext cx="3960000" cy="2227500"/>
          </a:xfrm>
          <a:prstGeom prst="rect">
            <a:avLst/>
          </a:prstGeom>
        </p:spPr>
      </p:pic>
      <p:pic>
        <p:nvPicPr>
          <p:cNvPr id="23" name="cut1">
            <a:hlinkClick r:id="" action="ppaction://media"/>
            <a:extLst>
              <a:ext uri="{FF2B5EF4-FFF2-40B4-BE49-F238E27FC236}">
                <a16:creationId xmlns:a16="http://schemas.microsoft.com/office/drawing/2014/main" id="{CC857550-2669-4691-AA82-3E2AD9549699}"/>
              </a:ext>
            </a:extLst>
          </p:cNvPr>
          <p:cNvPicPr>
            <a:picLocks noChangeAspect="1"/>
          </p:cNvPicPr>
          <p:nvPr>
            <a:videoFile r:link="rId7"/>
            <p:extLst>
              <p:ext uri="{DAA4B4D4-6D71-4841-9C94-3DE7FCFB9230}">
                <p14:media xmlns:p14="http://schemas.microsoft.com/office/powerpoint/2010/main" r:embed="rId6"/>
              </p:ext>
            </p:extLst>
          </p:nvPr>
        </p:nvPicPr>
        <p:blipFill>
          <a:blip r:embed="rId12"/>
          <a:stretch>
            <a:fillRect/>
          </a:stretch>
        </p:blipFill>
        <p:spPr>
          <a:xfrm>
            <a:off x="139722" y="2259495"/>
            <a:ext cx="3960000" cy="2227501"/>
          </a:xfrm>
          <a:prstGeom prst="rect">
            <a:avLst/>
          </a:prstGeom>
        </p:spPr>
      </p:pic>
    </p:spTree>
    <p:custDataLst>
      <p:tags r:id="rId1"/>
    </p:custDataLst>
    <p:extLst>
      <p:ext uri="{BB962C8B-B14F-4D97-AF65-F5344CB8AC3E}">
        <p14:creationId xmlns:p14="http://schemas.microsoft.com/office/powerpoint/2010/main" val="1174616283"/>
      </p:ext>
    </p:extLst>
  </p:cSld>
  <p:clrMapOvr>
    <a:masterClrMapping/>
  </p:clrMapOvr>
  <mc:AlternateContent xmlns:mc="http://schemas.openxmlformats.org/markup-compatibility/2006" xmlns:p14="http://schemas.microsoft.com/office/powerpoint/2010/main">
    <mc:Choice Requires="p14">
      <p:transition spd="slow" p14:dur="2000" advTm="10031"/>
    </mc:Choice>
    <mc:Fallback xmlns="">
      <p:transition spd="slow" advTm="10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06" fill="hold"/>
                                        <p:tgtEl>
                                          <p:spTgt spid="23"/>
                                        </p:tgtEl>
                                      </p:cBhvr>
                                    </p:cmd>
                                  </p:childTnLst>
                                </p:cTn>
                              </p:par>
                              <p:par>
                                <p:cTn id="7" presetID="1" presetClass="mediacall" presetSubtype="0" fill="hold" nodeType="withEffect">
                                  <p:stCondLst>
                                    <p:cond delay="0"/>
                                  </p:stCondLst>
                                  <p:childTnLst>
                                    <p:cmd type="call" cmd="playFrom(0.0)">
                                      <p:cBhvr>
                                        <p:cTn id="8" dur="7732" fill="hold"/>
                                        <p:tgtEl>
                                          <p:spTgt spid="21"/>
                                        </p:tgtEl>
                                      </p:cBhvr>
                                    </p:cmd>
                                  </p:childTnLst>
                                </p:cTn>
                              </p:par>
                              <p:par>
                                <p:cTn id="9" presetID="1" presetClass="mediacall" presetSubtype="0" fill="hold" nodeType="withEffect">
                                  <p:stCondLst>
                                    <p:cond delay="0"/>
                                  </p:stCondLst>
                                  <p:childTnLst>
                                    <p:cmd type="call" cmd="playFrom(0.0)">
                                      <p:cBhvr>
                                        <p:cTn id="10" dur="43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remove" display="0">
                  <p:stCondLst>
                    <p:cond delay="indefinite"/>
                  </p:stCondLst>
                </p:cTn>
                <p:tgtEl>
                  <p:spTgt spid="23"/>
                </p:tgtEl>
              </p:cMediaNode>
            </p:video>
            <p:seq concurrent="1" nextAc="seek">
              <p:cTn id="12" restart="whenNotActive" fill="hold" evtFilter="cancelBubble" nodeType="interactiveSeq">
                <p:stCondLst>
                  <p:cond evt="onClick" delay="0">
                    <p:tgtEl>
                      <p:spTgt spid="2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3"/>
                                        </p:tgtEl>
                                      </p:cBhvr>
                                    </p:cmd>
                                  </p:childTnLst>
                                </p:cTn>
                              </p:par>
                            </p:childTnLst>
                          </p:cTn>
                        </p:par>
                      </p:childTnLst>
                    </p:cTn>
                  </p:par>
                </p:childTnLst>
              </p:cTn>
              <p:nextCondLst>
                <p:cond evt="onClick" delay="0">
                  <p:tgtEl>
                    <p:spTgt spid="23"/>
                  </p:tgtEl>
                </p:cond>
              </p:nextCondLst>
            </p:seq>
            <p:video>
              <p:cMediaNode vol="80000" mute="1">
                <p:cTn id="17" repeatCount="indefinite" fill="remove" display="0">
                  <p:stCondLst>
                    <p:cond delay="indefinite"/>
                  </p:stCondLst>
                </p:cTn>
                <p:tgtEl>
                  <p:spTgt spid="21"/>
                </p:tgtEl>
              </p:cMediaNode>
            </p:video>
            <p:seq concurrent="1" nextAc="seek">
              <p:cTn id="18" restart="whenNotActive" fill="hold" evtFilter="cancelBubble" nodeType="interactiveSeq">
                <p:stCondLst>
                  <p:cond evt="onClick" delay="0">
                    <p:tgtEl>
                      <p:spTgt spid="2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1"/>
                                        </p:tgtEl>
                                      </p:cBhvr>
                                    </p:cmd>
                                  </p:childTnLst>
                                </p:cTn>
                              </p:par>
                            </p:childTnLst>
                          </p:cTn>
                        </p:par>
                      </p:childTnLst>
                    </p:cTn>
                  </p:par>
                </p:childTnLst>
              </p:cTn>
              <p:nextCondLst>
                <p:cond evt="onClick" delay="0">
                  <p:tgtEl>
                    <p:spTgt spid="21"/>
                  </p:tgtEl>
                </p:cond>
              </p:nextCondLst>
            </p:seq>
            <p:video>
              <p:cMediaNode vol="80000" mute="1">
                <p:cTn id="23" repeatCount="indefinite" fill="remove"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174" objId="23"/>
        <p14:playEvt time="219" objId="21"/>
        <p14:playEvt time="266" objId="6"/>
        <p14:playEvt time="4700" objId="6"/>
        <p14:playEvt time="5098" objId="23"/>
        <p14:playEvt time="8015" objId="21"/>
        <p14:playEvt time="9065" objId="6"/>
        <p14:playEvt time="9982" objId="23"/>
        <p14:stopEvt time="10031" objId="23"/>
        <p14:stopEvt time="10031" objId="21"/>
        <p14:stopEvt time="10031" objId="6"/>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箭头连接符 22">
            <a:extLst>
              <a:ext uri="{FF2B5EF4-FFF2-40B4-BE49-F238E27FC236}">
                <a16:creationId xmlns:a16="http://schemas.microsoft.com/office/drawing/2014/main" id="{80AF7939-D14A-467C-9308-B0482B875CEB}"/>
              </a:ext>
            </a:extLst>
          </p:cNvPr>
          <p:cNvCxnSpPr>
            <a:cxnSpLocks/>
          </p:cNvCxnSpPr>
          <p:nvPr/>
        </p:nvCxnSpPr>
        <p:spPr>
          <a:xfrm>
            <a:off x="4377770" y="3440695"/>
            <a:ext cx="118295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94EC9BCA-EF9F-4511-962E-263F987935E2}"/>
              </a:ext>
            </a:extLst>
          </p:cNvPr>
          <p:cNvCxnSpPr>
            <a:cxnSpLocks/>
          </p:cNvCxnSpPr>
          <p:nvPr/>
        </p:nvCxnSpPr>
        <p:spPr>
          <a:xfrm>
            <a:off x="2929970" y="3413799"/>
            <a:ext cx="118295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lstStyle/>
          <a:p>
            <a:r>
              <a:rPr lang="en-US" altLang="en-US" dirty="0">
                <a:solidFill>
                  <a:schemeClr val="tx1">
                    <a:lumMod val="75000"/>
                    <a:lumOff val="25000"/>
                  </a:schemeClr>
                </a:solidFill>
              </a:rPr>
              <a:t>Introduction &amp; Problem</a:t>
            </a:r>
            <a:endParaRPr lang="en-US" dirty="0">
              <a:solidFill>
                <a:schemeClr val="tx1">
                  <a:lumMod val="75000"/>
                  <a:lumOff val="25000"/>
                </a:schemeClr>
              </a:solidFill>
            </a:endParaRPr>
          </a:p>
        </p:txBody>
      </p:sp>
      <p:sp>
        <p:nvSpPr>
          <p:cNvPr id="14" name="文本框 13">
            <a:extLst>
              <a:ext uri="{FF2B5EF4-FFF2-40B4-BE49-F238E27FC236}">
                <a16:creationId xmlns:a16="http://schemas.microsoft.com/office/drawing/2014/main" id="{CD99ED89-5155-4115-8628-6CB2526707EE}"/>
              </a:ext>
            </a:extLst>
          </p:cNvPr>
          <p:cNvSpPr txBox="1"/>
          <p:nvPr/>
        </p:nvSpPr>
        <p:spPr>
          <a:xfrm>
            <a:off x="1312860" y="4964668"/>
            <a:ext cx="1473480"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Observed Seq</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9" name="prediction">
            <a:hlinkClick r:id="" action="ppaction://media"/>
            <a:extLst>
              <a:ext uri="{FF2B5EF4-FFF2-40B4-BE49-F238E27FC236}">
                <a16:creationId xmlns:a16="http://schemas.microsoft.com/office/drawing/2014/main" id="{CF257D78-72FB-4EDA-8851-6443C0EA5D10}"/>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609600" y="1917596"/>
            <a:ext cx="2880000" cy="2880000"/>
          </a:xfrm>
          <a:prstGeom prst="rect">
            <a:avLst/>
          </a:prstGeom>
        </p:spPr>
      </p:pic>
      <p:pic>
        <p:nvPicPr>
          <p:cNvPr id="12" name="predicted">
            <a:hlinkClick r:id="" action="ppaction://media"/>
            <a:extLst>
              <a:ext uri="{FF2B5EF4-FFF2-40B4-BE49-F238E27FC236}">
                <a16:creationId xmlns:a16="http://schemas.microsoft.com/office/drawing/2014/main" id="{28F34425-0C93-4D5E-98CA-B16AB69A6BB8}"/>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5536370" y="1917596"/>
            <a:ext cx="2880000" cy="2880000"/>
          </a:xfrm>
          <a:prstGeom prst="rect">
            <a:avLst/>
          </a:prstGeom>
        </p:spPr>
      </p:pic>
      <p:sp>
        <p:nvSpPr>
          <p:cNvPr id="17" name="梯形 16">
            <a:extLst>
              <a:ext uri="{FF2B5EF4-FFF2-40B4-BE49-F238E27FC236}">
                <a16:creationId xmlns:a16="http://schemas.microsoft.com/office/drawing/2014/main" id="{EB26D5D3-ADB1-4844-9355-E1FB8A458199}"/>
              </a:ext>
            </a:extLst>
          </p:cNvPr>
          <p:cNvSpPr/>
          <p:nvPr/>
        </p:nvSpPr>
        <p:spPr>
          <a:xfrm rot="5400000">
            <a:off x="3833572" y="3222893"/>
            <a:ext cx="911991" cy="433195"/>
          </a:xfrm>
          <a:prstGeom prst="trapezoid">
            <a:avLst>
              <a:gd name="adj" fmla="val 69658"/>
            </a:avLst>
          </a:prstGeom>
          <a:solidFill>
            <a:srgbClr val="B22C79"/>
          </a:solidFill>
          <a:ln>
            <a:solidFill>
              <a:srgbClr val="731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梯形 21">
            <a:extLst>
              <a:ext uri="{FF2B5EF4-FFF2-40B4-BE49-F238E27FC236}">
                <a16:creationId xmlns:a16="http://schemas.microsoft.com/office/drawing/2014/main" id="{02A299F4-40D1-46E1-872E-978A4ED3D3E7}"/>
              </a:ext>
            </a:extLst>
          </p:cNvPr>
          <p:cNvSpPr/>
          <p:nvPr/>
        </p:nvSpPr>
        <p:spPr>
          <a:xfrm rot="16200000">
            <a:off x="4266767" y="3224930"/>
            <a:ext cx="911991" cy="433195"/>
          </a:xfrm>
          <a:prstGeom prst="trapezoid">
            <a:avLst>
              <a:gd name="adj" fmla="val 69658"/>
            </a:avLst>
          </a:prstGeom>
          <a:solidFill>
            <a:srgbClr val="B22C79"/>
          </a:solidFill>
          <a:ln>
            <a:solidFill>
              <a:srgbClr val="731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D9A4F76-D995-4782-93D0-B3D6C096EBAE}"/>
              </a:ext>
            </a:extLst>
          </p:cNvPr>
          <p:cNvSpPr txBox="1"/>
          <p:nvPr/>
        </p:nvSpPr>
        <p:spPr>
          <a:xfrm>
            <a:off x="8915400" y="4964668"/>
            <a:ext cx="2973891"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spatiotemporal dependencies  </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BC52972A-E1C0-43E1-A193-4486E7E0C7B8}"/>
              </a:ext>
            </a:extLst>
          </p:cNvPr>
          <p:cNvPicPr>
            <a:picLocks noChangeAspect="1"/>
          </p:cNvPicPr>
          <p:nvPr/>
        </p:nvPicPr>
        <p:blipFill>
          <a:blip r:embed="rId10"/>
          <a:stretch>
            <a:fillRect/>
          </a:stretch>
        </p:blipFill>
        <p:spPr>
          <a:xfrm>
            <a:off x="9279149" y="1917596"/>
            <a:ext cx="2246395" cy="2664592"/>
          </a:xfrm>
          <a:prstGeom prst="rect">
            <a:avLst/>
          </a:prstGeom>
        </p:spPr>
      </p:pic>
      <p:sp>
        <p:nvSpPr>
          <p:cNvPr id="26" name="文本框 25">
            <a:extLst>
              <a:ext uri="{FF2B5EF4-FFF2-40B4-BE49-F238E27FC236}">
                <a16:creationId xmlns:a16="http://schemas.microsoft.com/office/drawing/2014/main" id="{7614DFC7-9D58-439E-8E4C-C8DE7E8BED87}"/>
              </a:ext>
            </a:extLst>
          </p:cNvPr>
          <p:cNvSpPr txBox="1"/>
          <p:nvPr/>
        </p:nvSpPr>
        <p:spPr>
          <a:xfrm rot="19672525">
            <a:off x="10964307" y="4173042"/>
            <a:ext cx="1066254"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Temporal</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5958C5DC-28B2-4790-ACE2-1F90E1E2B508}"/>
              </a:ext>
            </a:extLst>
          </p:cNvPr>
          <p:cNvSpPr txBox="1"/>
          <p:nvPr/>
        </p:nvSpPr>
        <p:spPr>
          <a:xfrm>
            <a:off x="6380694" y="4964668"/>
            <a:ext cx="1191352"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Future Seq</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270488155"/>
      </p:ext>
    </p:extLst>
  </p:cSld>
  <p:clrMapOvr>
    <a:masterClrMapping/>
  </p:clrMapOvr>
  <mc:AlternateContent xmlns:mc="http://schemas.openxmlformats.org/markup-compatibility/2006" xmlns:p14="http://schemas.microsoft.com/office/powerpoint/2010/main">
    <mc:Choice Requires="p14">
      <p:transition spd="slow" p14:dur="2000" advTm="26368"/>
    </mc:Choice>
    <mc:Fallback xmlns="">
      <p:transition spd="slow" advTm="26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33" fill="hold"/>
                                        <p:tgtEl>
                                          <p:spTgt spid="9"/>
                                        </p:tgtEl>
                                      </p:cBhvr>
                                    </p:cmd>
                                  </p:childTnLst>
                                </p:cTn>
                              </p:par>
                              <p:par>
                                <p:cTn id="7" presetID="1" presetClass="mediacall" presetSubtype="0" fill="hold" nodeType="withEffect">
                                  <p:stCondLst>
                                    <p:cond delay="0"/>
                                  </p:stCondLst>
                                  <p:childTnLst>
                                    <p:cmd type="call" cmd="playFrom(0.0)">
                                      <p:cBhvr>
                                        <p:cTn id="8" dur="3333" fill="hold"/>
                                        <p:tgtEl>
                                          <p:spTgt spid="1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video>
              <p:cMediaNode vol="80000">
                <p:cTn id="22" repeatCount="indefinite" fill="remove" display="0">
                  <p:stCondLst>
                    <p:cond delay="indefinite"/>
                  </p:stCondLst>
                </p:cTn>
                <p:tgtEl>
                  <p:spTgt spid="9"/>
                </p:tgtEl>
              </p:cMediaNode>
            </p:video>
            <p:seq concurrent="1" nextAc="seek">
              <p:cTn id="23" restart="whenNotActive" fill="hold" evtFilter="cancelBubble" nodeType="interactiveSeq">
                <p:stCondLst>
                  <p:cond evt="onClick" delay="0">
                    <p:tgtEl>
                      <p:spTgt spid="1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withEffect">
                                  <p:stCondLst>
                                    <p:cond delay="0"/>
                                  </p:stCondLst>
                                  <p:childTnLst>
                                    <p:cmd type="call" cmd="togglePause">
                                      <p:cBhvr>
                                        <p:cTn id="27" dur="1" fill="hold"/>
                                        <p:tgtEl>
                                          <p:spTgt spid="12"/>
                                        </p:tgtEl>
                                      </p:cBhvr>
                                    </p:cmd>
                                  </p:childTnLst>
                                </p:cTn>
                              </p:par>
                            </p:childTnLst>
                          </p:cTn>
                        </p:par>
                      </p:childTnLst>
                    </p:cTn>
                  </p:par>
                </p:childTnLst>
              </p:cTn>
              <p:nextCondLst>
                <p:cond evt="onClick" delay="0">
                  <p:tgtEl>
                    <p:spTgt spid="12"/>
                  </p:tgtEl>
                </p:cond>
              </p:nextCondLst>
            </p:seq>
            <p:video>
              <p:cMediaNode vol="80000">
                <p:cTn id="28" repeatCount="indefinite" fill="remove" display="0">
                  <p:stCondLst>
                    <p:cond delay="indefinite"/>
                  </p:stCondLst>
                </p:cTn>
                <p:tgtEl>
                  <p:spTgt spid="12"/>
                </p:tgtEl>
              </p:cMediaNode>
            </p:video>
          </p:childTnLst>
        </p:cTn>
      </p:par>
    </p:tnLst>
    <p:bldLst>
      <p:bldP spid="24" grpId="0"/>
      <p:bldP spid="26" grpId="0"/>
    </p:bldLst>
  </p:timing>
  <p:extLst>
    <p:ext uri="{E180D4A7-C9FB-4DFB-919C-405C955672EB}">
      <p14:showEvtLst xmlns:p14="http://schemas.microsoft.com/office/powerpoint/2010/main">
        <p14:playEvt time="1" objId="9"/>
        <p14:playEvt time="1" objId="12"/>
        <p14:playEvt time="3352" objId="9"/>
        <p14:playEvt time="3368" objId="12"/>
        <p14:playEvt time="9751" objId="12"/>
        <p14:playEvt time="9785" objId="9"/>
        <p14:playEvt time="16152" objId="12"/>
        <p14:playEvt time="16168" objId="9"/>
        <p14:playEvt time="22536" objId="12"/>
        <p14:playEvt time="22555" objId="9"/>
        <p14:playEvt time="25885" objId="9"/>
        <p14:playEvt time="25919" objId="12"/>
        <p14:stopEvt time="26368" objId="9"/>
        <p14:stopEvt time="26368" objId="1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lstStyle/>
          <a:p>
            <a:r>
              <a:rPr lang="en-US" altLang="en-US" dirty="0">
                <a:solidFill>
                  <a:schemeClr val="tx1">
                    <a:lumMod val="75000"/>
                    <a:lumOff val="25000"/>
                  </a:schemeClr>
                </a:solidFill>
              </a:rPr>
              <a:t>Related Works</a:t>
            </a:r>
            <a:endParaRPr lang="en-US" dirty="0">
              <a:solidFill>
                <a:schemeClr val="tx1">
                  <a:lumMod val="75000"/>
                  <a:lumOff val="25000"/>
                </a:schemeClr>
              </a:solidFill>
            </a:endParaRPr>
          </a:p>
        </p:txBody>
      </p:sp>
      <p:sp>
        <p:nvSpPr>
          <p:cNvPr id="15" name="文本框 14">
            <a:extLst>
              <a:ext uri="{FF2B5EF4-FFF2-40B4-BE49-F238E27FC236}">
                <a16:creationId xmlns:a16="http://schemas.microsoft.com/office/drawing/2014/main" id="{6667F3B5-DE3C-49B5-A6EB-2AB3EB5488E8}"/>
              </a:ext>
            </a:extLst>
          </p:cNvPr>
          <p:cNvSpPr txBox="1"/>
          <p:nvPr/>
        </p:nvSpPr>
        <p:spPr>
          <a:xfrm>
            <a:off x="1066800" y="2149839"/>
            <a:ext cx="10058400" cy="1964961"/>
          </a:xfrm>
          <a:prstGeom prst="rect">
            <a:avLst/>
          </a:prstGeom>
          <a:noFill/>
        </p:spPr>
        <p:txBody>
          <a:bodyPr wrap="square">
            <a:spAutoFit/>
          </a:bodyPr>
          <a:lstStyle/>
          <a:p>
            <a:pPr marL="342900" indent="-34290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Prior efforts neglect the </a:t>
            </a:r>
            <a:r>
              <a:rPr lang="en-US" altLang="zh-CN" sz="2400" dirty="0">
                <a:solidFill>
                  <a:srgbClr val="B22C79"/>
                </a:solidFill>
                <a:latin typeface="Times New Roman" panose="02020603050405020304" pitchFamily="18" charset="0"/>
                <a:cs typeface="Times New Roman" panose="02020603050405020304" pitchFamily="18" charset="0"/>
              </a:rPr>
              <a:t>inner-frame</a:t>
            </a: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kinematic dependencies </a:t>
            </a:r>
            <a:endParaRPr lang="en-US" altLang="zh-CN" sz="2400" dirty="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r>
              <a:rPr lang="en-US" altLang="zh-CN" sz="2400" dirty="0">
                <a:solidFill>
                  <a:srgbClr val="B22C79"/>
                </a:solidFill>
                <a:latin typeface="Times New Roman" panose="02020603050405020304" pitchFamily="18" charset="0"/>
                <a:cs typeface="Times New Roman" panose="02020603050405020304" pitchFamily="18" charset="0"/>
              </a:rPr>
              <a:t>Frame-by-frame</a:t>
            </a: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prediction manner causes </a:t>
            </a:r>
            <a:r>
              <a:rPr lang="en-US" altLang="zh-CN" sz="2400" dirty="0">
                <a:solidFill>
                  <a:srgbClr val="B22C79"/>
                </a:solidFill>
                <a:latin typeface="Times New Roman" panose="02020603050405020304" pitchFamily="18" charset="0"/>
                <a:cs typeface="Times New Roman" panose="02020603050405020304" pitchFamily="18" charset="0"/>
              </a:rPr>
              <a:t>error accumulation</a:t>
            </a:r>
            <a:endParaRPr lang="en-US" altLang="zh-CN" sz="2400" dirty="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r>
              <a:rPr lang="en-US" altLang="zh-CN" sz="2400" dirty="0">
                <a:solidFill>
                  <a:srgbClr val="B22C79"/>
                </a:solidFill>
                <a:latin typeface="Times New Roman" panose="02020603050405020304" pitchFamily="18" charset="0"/>
                <a:cs typeface="Times New Roman" panose="02020603050405020304" pitchFamily="18" charset="0"/>
              </a:rPr>
              <a:t>Graph Convolution Networks (GCNs) </a:t>
            </a:r>
            <a:r>
              <a:rPr lang="en-US" altLang="zh-CN" sz="2400" dirty="0">
                <a:latin typeface="Times New Roman" panose="02020603050405020304" pitchFamily="18" charset="0"/>
                <a:cs typeface="Times New Roman" panose="02020603050405020304" pitchFamily="18" charset="0"/>
              </a:rPr>
              <a:t>exhibit promising results, but not sufficient for more </a:t>
            </a:r>
            <a:r>
              <a:rPr lang="en-US" altLang="zh-CN" sz="2400" dirty="0">
                <a:solidFill>
                  <a:srgbClr val="B22C79"/>
                </a:solidFill>
                <a:latin typeface="Times New Roman" panose="02020603050405020304" pitchFamily="18" charset="0"/>
                <a:cs typeface="Times New Roman" panose="02020603050405020304" pitchFamily="18" charset="0"/>
              </a:rPr>
              <a:t>high-quality</a:t>
            </a:r>
            <a:r>
              <a:rPr lang="en-US" altLang="zh-CN" sz="2400" dirty="0">
                <a:latin typeface="Times New Roman" panose="02020603050405020304" pitchFamily="18" charset="0"/>
                <a:cs typeface="Times New Roman" panose="02020603050405020304" pitchFamily="18" charset="0"/>
              </a:rPr>
              <a:t> human motion prediction.</a:t>
            </a:r>
          </a:p>
        </p:txBody>
      </p:sp>
    </p:spTree>
    <p:custDataLst>
      <p:tags r:id="rId1"/>
    </p:custDataLst>
    <p:extLst>
      <p:ext uri="{BB962C8B-B14F-4D97-AF65-F5344CB8AC3E}">
        <p14:creationId xmlns:p14="http://schemas.microsoft.com/office/powerpoint/2010/main" val="3839229381"/>
      </p:ext>
    </p:extLst>
  </p:cSld>
  <p:clrMapOvr>
    <a:masterClrMapping/>
  </p:clrMapOvr>
  <mc:AlternateContent xmlns:mc="http://schemas.openxmlformats.org/markup-compatibility/2006" xmlns:p14="http://schemas.microsoft.com/office/powerpoint/2010/main">
    <mc:Choice Requires="p14">
      <p:transition spd="slow" p14:dur="2000" advTm="23785"/>
    </mc:Choice>
    <mc:Fallback xmlns="">
      <p:transition spd="slow" advTm="237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lstStyle/>
          <a:p>
            <a:r>
              <a:rPr lang="en-US" altLang="en-US" dirty="0">
                <a:solidFill>
                  <a:schemeClr val="tx1">
                    <a:lumMod val="75000"/>
                    <a:lumOff val="25000"/>
                  </a:schemeClr>
                </a:solidFill>
              </a:rPr>
              <a:t>Key Insights</a:t>
            </a:r>
            <a:endParaRPr lang="en-US" dirty="0">
              <a:solidFill>
                <a:schemeClr val="tx1">
                  <a:lumMod val="75000"/>
                  <a:lumOff val="25000"/>
                </a:schemeClr>
              </a:solidFill>
            </a:endParaRPr>
          </a:p>
        </p:txBody>
      </p:sp>
      <p:sp>
        <p:nvSpPr>
          <p:cNvPr id="8" name="文本框 7">
            <a:extLst>
              <a:ext uri="{FF2B5EF4-FFF2-40B4-BE49-F238E27FC236}">
                <a16:creationId xmlns:a16="http://schemas.microsoft.com/office/drawing/2014/main" id="{82092FB9-7FCF-4575-B732-61E0EA2CA310}"/>
              </a:ext>
            </a:extLst>
          </p:cNvPr>
          <p:cNvSpPr txBox="1"/>
          <p:nvPr/>
        </p:nvSpPr>
        <p:spPr>
          <a:xfrm>
            <a:off x="914400" y="1295400"/>
            <a:ext cx="9677400" cy="852606"/>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sz="2000" dirty="0">
                <a:solidFill>
                  <a:srgbClr val="B22C79"/>
                </a:solidFill>
                <a:latin typeface="Times New Roman" panose="02020603050405020304" pitchFamily="18" charset="0"/>
                <a:cs typeface="Times New Roman" panose="02020603050405020304" pitchFamily="18" charset="0"/>
              </a:rPr>
              <a:t>Stabilize</a:t>
            </a:r>
            <a:r>
              <a:rPr lang="en-US" altLang="zh-CN" sz="2000" dirty="0">
                <a:latin typeface="Times New Roman" panose="02020603050405020304" pitchFamily="18" charset="0"/>
                <a:cs typeface="Times New Roman" panose="02020603050405020304" pitchFamily="18" charset="0"/>
              </a:rPr>
              <a:t> the motion pattern by gradually </a:t>
            </a:r>
            <a:r>
              <a:rPr lang="en-US" altLang="zh-CN" sz="2000" dirty="0">
                <a:solidFill>
                  <a:srgbClr val="B22C79"/>
                </a:solidFill>
                <a:latin typeface="Times New Roman" panose="02020603050405020304" pitchFamily="18" charset="0"/>
                <a:cs typeface="Times New Roman" panose="02020603050405020304" pitchFamily="18" charset="0"/>
              </a:rPr>
              <a:t>abstracting</a:t>
            </a:r>
            <a:r>
              <a:rPr lang="en-US" altLang="zh-CN" sz="2000" dirty="0">
                <a:latin typeface="Times New Roman" panose="02020603050405020304" pitchFamily="18" charset="0"/>
                <a:cs typeface="Times New Roman" panose="02020603050405020304" pitchFamily="18" charset="0"/>
              </a:rPr>
              <a:t> body parts</a:t>
            </a:r>
          </a:p>
          <a:p>
            <a:pPr marL="285750" indent="-285750">
              <a:lnSpc>
                <a:spcPct val="13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Predict the poses in the</a:t>
            </a:r>
            <a:r>
              <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CN" sz="2000" dirty="0">
                <a:solidFill>
                  <a:srgbClr val="B22C79"/>
                </a:solidFill>
                <a:latin typeface="Times New Roman" panose="02020603050405020304" pitchFamily="18" charset="0"/>
                <a:cs typeface="Times New Roman" panose="02020603050405020304" pitchFamily="18" charset="0"/>
              </a:rPr>
              <a:t>coarsest level </a:t>
            </a:r>
            <a:r>
              <a:rPr lang="en-US" altLang="zh-CN" sz="2000" dirty="0">
                <a:latin typeface="Times New Roman" panose="02020603050405020304" pitchFamily="18" charset="0"/>
                <a:cs typeface="Times New Roman" panose="02020603050405020304" pitchFamily="18" charset="0"/>
              </a:rPr>
              <a:t>firstly, and then go up to </a:t>
            </a:r>
            <a:r>
              <a:rPr lang="en-US" altLang="zh-CN" sz="2000" dirty="0">
                <a:solidFill>
                  <a:srgbClr val="B22C79"/>
                </a:solidFill>
                <a:latin typeface="Times New Roman" panose="02020603050405020304" pitchFamily="18" charset="0"/>
                <a:cs typeface="Times New Roman" panose="02020603050405020304" pitchFamily="18" charset="0"/>
              </a:rPr>
              <a:t>finer levels </a:t>
            </a:r>
            <a:r>
              <a:rPr lang="en-US" altLang="zh-CN" sz="2000" dirty="0">
                <a:latin typeface="Times New Roman" panose="02020603050405020304" pitchFamily="18" charset="0"/>
                <a:cs typeface="Times New Roman" panose="02020603050405020304" pitchFamily="18" charset="0"/>
              </a:rPr>
              <a:t>gradually</a:t>
            </a:r>
            <a:endParaRPr lang="zh-CN" altLang="en-US" sz="2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0BA533C-1A40-4D09-A104-16D7D33302B8}"/>
              </a:ext>
            </a:extLst>
          </p:cNvPr>
          <p:cNvSpPr txBox="1"/>
          <p:nvPr/>
        </p:nvSpPr>
        <p:spPr>
          <a:xfrm>
            <a:off x="2276988" y="5650468"/>
            <a:ext cx="7629012"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multi-scale joints groping manner from finer levels (</a:t>
            </a:r>
            <a:r>
              <a:rPr lang="en-US" altLang="zh-CN" dirty="0">
                <a:solidFill>
                  <a:srgbClr val="B22C79"/>
                </a:solidFill>
                <a:latin typeface="Times New Roman" panose="02020603050405020304" pitchFamily="18" charset="0"/>
                <a:cs typeface="Times New Roman" panose="02020603050405020304" pitchFamily="18" charset="0"/>
              </a:rPr>
              <a:t>left</a:t>
            </a:r>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 to coarser levels (</a:t>
            </a:r>
            <a:r>
              <a:rPr lang="en-US" altLang="zh-CN" dirty="0">
                <a:solidFill>
                  <a:srgbClr val="B22C79"/>
                </a:solidFill>
                <a:latin typeface="Times New Roman" panose="02020603050405020304" pitchFamily="18" charset="0"/>
                <a:cs typeface="Times New Roman" panose="02020603050405020304" pitchFamily="18" charset="0"/>
              </a:rPr>
              <a:t>right</a:t>
            </a:r>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DEB2B81-9E57-4623-B6D1-E171FD6C6B5A}"/>
              </a:ext>
            </a:extLst>
          </p:cNvPr>
          <p:cNvPicPr>
            <a:picLocks noChangeAspect="1"/>
          </p:cNvPicPr>
          <p:nvPr/>
        </p:nvPicPr>
        <p:blipFill>
          <a:blip r:embed="rId4"/>
          <a:stretch>
            <a:fillRect/>
          </a:stretch>
        </p:blipFill>
        <p:spPr>
          <a:xfrm>
            <a:off x="3505200" y="2450068"/>
            <a:ext cx="720000" cy="1475314"/>
          </a:xfrm>
          <a:prstGeom prst="rect">
            <a:avLst/>
          </a:prstGeom>
        </p:spPr>
      </p:pic>
      <p:pic>
        <p:nvPicPr>
          <p:cNvPr id="5" name="图片 4">
            <a:extLst>
              <a:ext uri="{FF2B5EF4-FFF2-40B4-BE49-F238E27FC236}">
                <a16:creationId xmlns:a16="http://schemas.microsoft.com/office/drawing/2014/main" id="{D977842C-A79A-4BAE-AA73-3392867C4E30}"/>
              </a:ext>
            </a:extLst>
          </p:cNvPr>
          <p:cNvPicPr>
            <a:picLocks noChangeAspect="1"/>
          </p:cNvPicPr>
          <p:nvPr/>
        </p:nvPicPr>
        <p:blipFill>
          <a:blip r:embed="rId5"/>
          <a:stretch>
            <a:fillRect/>
          </a:stretch>
        </p:blipFill>
        <p:spPr>
          <a:xfrm>
            <a:off x="4981800" y="2450068"/>
            <a:ext cx="720000" cy="1469110"/>
          </a:xfrm>
          <a:prstGeom prst="rect">
            <a:avLst/>
          </a:prstGeom>
        </p:spPr>
      </p:pic>
      <p:pic>
        <p:nvPicPr>
          <p:cNvPr id="6" name="图片 5">
            <a:extLst>
              <a:ext uri="{FF2B5EF4-FFF2-40B4-BE49-F238E27FC236}">
                <a16:creationId xmlns:a16="http://schemas.microsoft.com/office/drawing/2014/main" id="{B63BB792-0AF4-4250-B9A1-D453D58880D6}"/>
              </a:ext>
            </a:extLst>
          </p:cNvPr>
          <p:cNvPicPr>
            <a:picLocks noChangeAspect="1"/>
          </p:cNvPicPr>
          <p:nvPr/>
        </p:nvPicPr>
        <p:blipFill>
          <a:blip r:embed="rId6"/>
          <a:stretch>
            <a:fillRect/>
          </a:stretch>
        </p:blipFill>
        <p:spPr>
          <a:xfrm>
            <a:off x="6458400" y="2450068"/>
            <a:ext cx="720000" cy="1453477"/>
          </a:xfrm>
          <a:prstGeom prst="rect">
            <a:avLst/>
          </a:prstGeom>
        </p:spPr>
      </p:pic>
      <p:pic>
        <p:nvPicPr>
          <p:cNvPr id="7" name="图片 6">
            <a:extLst>
              <a:ext uri="{FF2B5EF4-FFF2-40B4-BE49-F238E27FC236}">
                <a16:creationId xmlns:a16="http://schemas.microsoft.com/office/drawing/2014/main" id="{E8D602D4-EEBD-435D-BA76-972E541291EA}"/>
              </a:ext>
            </a:extLst>
          </p:cNvPr>
          <p:cNvPicPr>
            <a:picLocks noChangeAspect="1"/>
          </p:cNvPicPr>
          <p:nvPr/>
        </p:nvPicPr>
        <p:blipFill>
          <a:blip r:embed="rId7"/>
          <a:stretch>
            <a:fillRect/>
          </a:stretch>
        </p:blipFill>
        <p:spPr>
          <a:xfrm>
            <a:off x="7935000" y="2450068"/>
            <a:ext cx="720000" cy="1445745"/>
          </a:xfrm>
          <a:prstGeom prst="rect">
            <a:avLst/>
          </a:prstGeom>
        </p:spPr>
      </p:pic>
      <p:pic>
        <p:nvPicPr>
          <p:cNvPr id="982" name="图片 981">
            <a:extLst>
              <a:ext uri="{FF2B5EF4-FFF2-40B4-BE49-F238E27FC236}">
                <a16:creationId xmlns:a16="http://schemas.microsoft.com/office/drawing/2014/main" id="{6C5C7923-1FD0-4101-BC91-D5356E49D9DE}"/>
              </a:ext>
            </a:extLst>
          </p:cNvPr>
          <p:cNvPicPr>
            <a:picLocks noChangeAspect="1"/>
          </p:cNvPicPr>
          <p:nvPr/>
        </p:nvPicPr>
        <p:blipFill>
          <a:blip r:embed="rId8"/>
          <a:stretch>
            <a:fillRect/>
          </a:stretch>
        </p:blipFill>
        <p:spPr>
          <a:xfrm>
            <a:off x="4264595" y="4152360"/>
            <a:ext cx="720000" cy="1388852"/>
          </a:xfrm>
          <a:prstGeom prst="rect">
            <a:avLst/>
          </a:prstGeom>
        </p:spPr>
      </p:pic>
      <p:pic>
        <p:nvPicPr>
          <p:cNvPr id="983" name="图片 982">
            <a:extLst>
              <a:ext uri="{FF2B5EF4-FFF2-40B4-BE49-F238E27FC236}">
                <a16:creationId xmlns:a16="http://schemas.microsoft.com/office/drawing/2014/main" id="{F2038E45-7CCD-4189-B9B3-7A220BCB2D7C}"/>
              </a:ext>
            </a:extLst>
          </p:cNvPr>
          <p:cNvPicPr>
            <a:picLocks noChangeAspect="1"/>
          </p:cNvPicPr>
          <p:nvPr/>
        </p:nvPicPr>
        <p:blipFill>
          <a:blip r:embed="rId9"/>
          <a:stretch>
            <a:fillRect/>
          </a:stretch>
        </p:blipFill>
        <p:spPr>
          <a:xfrm>
            <a:off x="5754085" y="4152360"/>
            <a:ext cx="720000" cy="1394630"/>
          </a:xfrm>
          <a:prstGeom prst="rect">
            <a:avLst/>
          </a:prstGeom>
        </p:spPr>
      </p:pic>
      <p:pic>
        <p:nvPicPr>
          <p:cNvPr id="984" name="图片 983">
            <a:extLst>
              <a:ext uri="{FF2B5EF4-FFF2-40B4-BE49-F238E27FC236}">
                <a16:creationId xmlns:a16="http://schemas.microsoft.com/office/drawing/2014/main" id="{A41A142C-355D-4725-B427-86C966171BD8}"/>
              </a:ext>
            </a:extLst>
          </p:cNvPr>
          <p:cNvPicPr>
            <a:picLocks noChangeAspect="1"/>
          </p:cNvPicPr>
          <p:nvPr/>
        </p:nvPicPr>
        <p:blipFill>
          <a:blip r:embed="rId10"/>
          <a:stretch>
            <a:fillRect/>
          </a:stretch>
        </p:blipFill>
        <p:spPr>
          <a:xfrm>
            <a:off x="7243575" y="4152360"/>
            <a:ext cx="720000" cy="1364920"/>
          </a:xfrm>
          <a:prstGeom prst="rect">
            <a:avLst/>
          </a:prstGeom>
        </p:spPr>
      </p:pic>
      <p:sp>
        <p:nvSpPr>
          <p:cNvPr id="986" name="弧形 985">
            <a:extLst>
              <a:ext uri="{FF2B5EF4-FFF2-40B4-BE49-F238E27FC236}">
                <a16:creationId xmlns:a16="http://schemas.microsoft.com/office/drawing/2014/main" id="{AA22F72B-BD13-4185-A05D-4F9232C57B67}"/>
              </a:ext>
            </a:extLst>
          </p:cNvPr>
          <p:cNvSpPr/>
          <p:nvPr/>
        </p:nvSpPr>
        <p:spPr>
          <a:xfrm rot="5400000">
            <a:off x="4568846" y="3595003"/>
            <a:ext cx="804866" cy="646160"/>
          </a:xfrm>
          <a:prstGeom prst="arc">
            <a:avLst/>
          </a:prstGeom>
          <a:ln w="19050">
            <a:solidFill>
              <a:schemeClr val="accent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87" name="弧形 986">
            <a:extLst>
              <a:ext uri="{FF2B5EF4-FFF2-40B4-BE49-F238E27FC236}">
                <a16:creationId xmlns:a16="http://schemas.microsoft.com/office/drawing/2014/main" id="{D53E40FA-D99E-48BB-885D-76FA0C676707}"/>
              </a:ext>
            </a:extLst>
          </p:cNvPr>
          <p:cNvSpPr/>
          <p:nvPr/>
        </p:nvSpPr>
        <p:spPr>
          <a:xfrm rot="10800000">
            <a:off x="5435437" y="3522949"/>
            <a:ext cx="660563" cy="804866"/>
          </a:xfrm>
          <a:prstGeom prst="arc">
            <a:avLst>
              <a:gd name="adj1" fmla="val 16200000"/>
              <a:gd name="adj2" fmla="val 80688"/>
            </a:avLst>
          </a:prstGeom>
          <a:ln w="19050">
            <a:solidFill>
              <a:schemeClr val="accent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89" name="弧形 988">
            <a:extLst>
              <a:ext uri="{FF2B5EF4-FFF2-40B4-BE49-F238E27FC236}">
                <a16:creationId xmlns:a16="http://schemas.microsoft.com/office/drawing/2014/main" id="{730A09E6-43D5-4A8E-BE1B-C36CA81E899B}"/>
              </a:ext>
            </a:extLst>
          </p:cNvPr>
          <p:cNvSpPr/>
          <p:nvPr/>
        </p:nvSpPr>
        <p:spPr>
          <a:xfrm rot="5400000">
            <a:off x="6055577" y="3596221"/>
            <a:ext cx="804866" cy="646160"/>
          </a:xfrm>
          <a:prstGeom prst="arc">
            <a:avLst/>
          </a:prstGeom>
          <a:ln w="19050">
            <a:solidFill>
              <a:schemeClr val="accent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0" name="弧形 989">
            <a:extLst>
              <a:ext uri="{FF2B5EF4-FFF2-40B4-BE49-F238E27FC236}">
                <a16:creationId xmlns:a16="http://schemas.microsoft.com/office/drawing/2014/main" id="{FF421793-D743-42C3-BB8D-DE499F29B029}"/>
              </a:ext>
            </a:extLst>
          </p:cNvPr>
          <p:cNvSpPr/>
          <p:nvPr/>
        </p:nvSpPr>
        <p:spPr>
          <a:xfrm rot="10800000">
            <a:off x="6922168" y="3524167"/>
            <a:ext cx="660563" cy="804866"/>
          </a:xfrm>
          <a:prstGeom prst="arc">
            <a:avLst>
              <a:gd name="adj1" fmla="val 16200000"/>
              <a:gd name="adj2" fmla="val 80688"/>
            </a:avLst>
          </a:prstGeom>
          <a:ln w="19050">
            <a:solidFill>
              <a:schemeClr val="accent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1" name="弧形 990">
            <a:extLst>
              <a:ext uri="{FF2B5EF4-FFF2-40B4-BE49-F238E27FC236}">
                <a16:creationId xmlns:a16="http://schemas.microsoft.com/office/drawing/2014/main" id="{8D281DB0-46F9-4C58-81E9-AFB492BA99F5}"/>
              </a:ext>
            </a:extLst>
          </p:cNvPr>
          <p:cNvSpPr/>
          <p:nvPr/>
        </p:nvSpPr>
        <p:spPr>
          <a:xfrm rot="10800000">
            <a:off x="3920478" y="3522950"/>
            <a:ext cx="660563" cy="804866"/>
          </a:xfrm>
          <a:prstGeom prst="arc">
            <a:avLst>
              <a:gd name="adj1" fmla="val 16200000"/>
              <a:gd name="adj2" fmla="val 80688"/>
            </a:avLst>
          </a:prstGeom>
          <a:ln w="19050">
            <a:solidFill>
              <a:schemeClr val="accent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92" name="弧形 991">
            <a:extLst>
              <a:ext uri="{FF2B5EF4-FFF2-40B4-BE49-F238E27FC236}">
                <a16:creationId xmlns:a16="http://schemas.microsoft.com/office/drawing/2014/main" id="{80231081-81B1-47F7-9496-385AC04F1C63}"/>
              </a:ext>
            </a:extLst>
          </p:cNvPr>
          <p:cNvSpPr/>
          <p:nvPr/>
        </p:nvSpPr>
        <p:spPr>
          <a:xfrm rot="5400000">
            <a:off x="7545457" y="3578802"/>
            <a:ext cx="804866" cy="646160"/>
          </a:xfrm>
          <a:prstGeom prst="arc">
            <a:avLst/>
          </a:prstGeom>
          <a:ln w="19050">
            <a:solidFill>
              <a:schemeClr val="accent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556645246"/>
      </p:ext>
    </p:extLst>
  </p:cSld>
  <p:clrMapOvr>
    <a:masterClrMapping/>
  </p:clrMapOvr>
  <mc:AlternateContent xmlns:mc="http://schemas.openxmlformats.org/markup-compatibility/2006" xmlns:p14="http://schemas.microsoft.com/office/powerpoint/2010/main">
    <mc:Choice Requires="p14">
      <p:transition spd="slow" p14:dur="2000" advTm="39173"/>
    </mc:Choice>
    <mc:Fallback xmlns="">
      <p:transition spd="slow" advTm="391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86" grpId="0" animBg="1"/>
      <p:bldP spid="987" grpId="0" animBg="1"/>
      <p:bldP spid="989" grpId="0" animBg="1"/>
      <p:bldP spid="990" grpId="0" animBg="1"/>
      <p:bldP spid="991" grpId="0" animBg="1"/>
      <p:bldP spid="99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lstStyle/>
          <a:p>
            <a:r>
              <a:rPr lang="en-US" altLang="en-US" dirty="0">
                <a:solidFill>
                  <a:schemeClr val="tx1">
                    <a:lumMod val="75000"/>
                    <a:lumOff val="25000"/>
                  </a:schemeClr>
                </a:solidFill>
              </a:rPr>
              <a:t>Key Insights</a:t>
            </a:r>
            <a:endParaRPr lang="en-US" dirty="0">
              <a:solidFill>
                <a:schemeClr val="tx1">
                  <a:lumMod val="75000"/>
                  <a:lumOff val="25000"/>
                </a:schemeClr>
              </a:solidFill>
            </a:endParaRPr>
          </a:p>
        </p:txBody>
      </p:sp>
      <p:sp>
        <p:nvSpPr>
          <p:cNvPr id="8" name="文本框 7">
            <a:extLst>
              <a:ext uri="{FF2B5EF4-FFF2-40B4-BE49-F238E27FC236}">
                <a16:creationId xmlns:a16="http://schemas.microsoft.com/office/drawing/2014/main" id="{82092FB9-7FCF-4575-B732-61E0EA2CA310}"/>
              </a:ext>
            </a:extLst>
          </p:cNvPr>
          <p:cNvSpPr txBox="1"/>
          <p:nvPr/>
        </p:nvSpPr>
        <p:spPr>
          <a:xfrm>
            <a:off x="490330" y="2080975"/>
            <a:ext cx="6019800" cy="1652825"/>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sz="2000" dirty="0">
                <a:solidFill>
                  <a:srgbClr val="B22C79"/>
                </a:solidFill>
                <a:latin typeface="Times New Roman" panose="02020603050405020304" pitchFamily="18" charset="0"/>
                <a:cs typeface="Times New Roman" panose="02020603050405020304" pitchFamily="18" charset="0"/>
              </a:rPr>
              <a:t>GCNs</a:t>
            </a:r>
            <a:r>
              <a:rPr lang="en-US" altLang="zh-CN" sz="2000" dirty="0">
                <a:latin typeface="Times New Roman" panose="02020603050405020304" pitchFamily="18" charset="0"/>
                <a:cs typeface="Times New Roman" panose="02020603050405020304" pitchFamily="18" charset="0"/>
              </a:rPr>
              <a:t> based on </a:t>
            </a:r>
            <a:r>
              <a:rPr lang="en-US" altLang="zh-CN" sz="2000" dirty="0">
                <a:solidFill>
                  <a:srgbClr val="B22C79"/>
                </a:solidFill>
                <a:latin typeface="Times New Roman" panose="02020603050405020304" pitchFamily="18" charset="0"/>
                <a:cs typeface="Times New Roman" panose="02020603050405020304" pitchFamily="18" charset="0"/>
              </a:rPr>
              <a:t>learnable fully connected graph</a:t>
            </a:r>
          </a:p>
          <a:p>
            <a:pPr marL="285750" indent="-285750">
              <a:lnSpc>
                <a:spcPct val="13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Start GCN, Residual GCNs, End GCN</a:t>
            </a:r>
          </a:p>
          <a:p>
            <a:pPr marL="285750" indent="-285750">
              <a:lnSpc>
                <a:spcPct val="130000"/>
              </a:lnSpc>
              <a:buFont typeface="Arial" panose="020B0604020202020204" pitchFamily="34" charset="0"/>
              <a:buChar char="•"/>
            </a:pPr>
            <a:r>
              <a:rPr lang="en-US" altLang="zh-CN" sz="2000" dirty="0">
                <a:solidFill>
                  <a:srgbClr val="B22C79"/>
                </a:solidFill>
                <a:latin typeface="Times New Roman" panose="02020603050405020304" pitchFamily="18" charset="0"/>
                <a:cs typeface="Times New Roman" panose="02020603050405020304" pitchFamily="18" charset="0"/>
              </a:rPr>
              <a:t>Residual connection </a:t>
            </a:r>
            <a:r>
              <a:rPr lang="en-US" altLang="zh-CN" sz="2000" dirty="0">
                <a:latin typeface="Times New Roman" panose="02020603050405020304" pitchFamily="18" charset="0"/>
                <a:cs typeface="Times New Roman" panose="02020603050405020304" pitchFamily="18" charset="0"/>
              </a:rPr>
              <a:t>helps to simplify the prediction process</a:t>
            </a:r>
          </a:p>
        </p:txBody>
      </p:sp>
      <p:sp>
        <p:nvSpPr>
          <p:cNvPr id="9" name="文本框 8">
            <a:extLst>
              <a:ext uri="{FF2B5EF4-FFF2-40B4-BE49-F238E27FC236}">
                <a16:creationId xmlns:a16="http://schemas.microsoft.com/office/drawing/2014/main" id="{70BA533C-1A40-4D09-A104-16D7D33302B8}"/>
              </a:ext>
            </a:extLst>
          </p:cNvPr>
          <p:cNvSpPr txBox="1"/>
          <p:nvPr/>
        </p:nvSpPr>
        <p:spPr>
          <a:xfrm>
            <a:off x="7952126" y="5086905"/>
            <a:ext cx="2178802"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the basic GCN model</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993" name="图片 992">
            <a:extLst>
              <a:ext uri="{FF2B5EF4-FFF2-40B4-BE49-F238E27FC236}">
                <a16:creationId xmlns:a16="http://schemas.microsoft.com/office/drawing/2014/main" id="{249673D9-2A9A-4E42-AFFC-B78E07B5FB5B}"/>
              </a:ext>
            </a:extLst>
          </p:cNvPr>
          <p:cNvPicPr>
            <a:picLocks noChangeAspect="1"/>
          </p:cNvPicPr>
          <p:nvPr/>
        </p:nvPicPr>
        <p:blipFill>
          <a:blip r:embed="rId4"/>
          <a:stretch>
            <a:fillRect/>
          </a:stretch>
        </p:blipFill>
        <p:spPr>
          <a:xfrm>
            <a:off x="6248400" y="1886961"/>
            <a:ext cx="5586254" cy="3084078"/>
          </a:xfrm>
          <a:prstGeom prst="rect">
            <a:avLst/>
          </a:prstGeom>
        </p:spPr>
      </p:pic>
    </p:spTree>
    <p:custDataLst>
      <p:tags r:id="rId1"/>
    </p:custDataLst>
    <p:extLst>
      <p:ext uri="{BB962C8B-B14F-4D97-AF65-F5344CB8AC3E}">
        <p14:creationId xmlns:p14="http://schemas.microsoft.com/office/powerpoint/2010/main" val="2690299626"/>
      </p:ext>
    </p:extLst>
  </p:cSld>
  <p:clrMapOvr>
    <a:masterClrMapping/>
  </p:clrMapOvr>
  <mc:AlternateContent xmlns:mc="http://schemas.openxmlformats.org/markup-compatibility/2006" xmlns:p14="http://schemas.microsoft.com/office/powerpoint/2010/main">
    <mc:Choice Requires="p14">
      <p:transition spd="slow" p14:dur="2000" advTm="46130"/>
    </mc:Choice>
    <mc:Fallback xmlns="">
      <p:transition spd="slow" advTm="46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lstStyle/>
          <a:p>
            <a:r>
              <a:rPr lang="en-US" altLang="en-US" dirty="0">
                <a:solidFill>
                  <a:schemeClr val="tx1">
                    <a:lumMod val="75000"/>
                    <a:lumOff val="25000"/>
                  </a:schemeClr>
                </a:solidFill>
              </a:rPr>
              <a:t>MSR-GCN Architecture</a:t>
            </a:r>
            <a:endParaRPr lang="en-US" dirty="0">
              <a:solidFill>
                <a:schemeClr val="tx1">
                  <a:lumMod val="75000"/>
                  <a:lumOff val="25000"/>
                </a:schemeClr>
              </a:solidFill>
            </a:endParaRPr>
          </a:p>
        </p:txBody>
      </p:sp>
      <p:sp>
        <p:nvSpPr>
          <p:cNvPr id="8" name="文本框 7">
            <a:extLst>
              <a:ext uri="{FF2B5EF4-FFF2-40B4-BE49-F238E27FC236}">
                <a16:creationId xmlns:a16="http://schemas.microsoft.com/office/drawing/2014/main" id="{82092FB9-7FCF-4575-B732-61E0EA2CA310}"/>
              </a:ext>
            </a:extLst>
          </p:cNvPr>
          <p:cNvSpPr txBox="1"/>
          <p:nvPr/>
        </p:nvSpPr>
        <p:spPr>
          <a:xfrm>
            <a:off x="8254494" y="1848756"/>
            <a:ext cx="4074729" cy="1652825"/>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Descending Path</a:t>
            </a:r>
          </a:p>
          <a:p>
            <a:pPr marL="285750" indent="-285750">
              <a:lnSpc>
                <a:spcPct val="13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Ascending Path</a:t>
            </a:r>
          </a:p>
          <a:p>
            <a:pPr marL="285750" indent="-285750">
              <a:lnSpc>
                <a:spcPct val="13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End GCNs and Intermediate Loss</a:t>
            </a:r>
          </a:p>
          <a:p>
            <a:pPr marL="285750" indent="-285750">
              <a:lnSpc>
                <a:spcPct val="13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Residual Connections</a:t>
            </a:r>
          </a:p>
        </p:txBody>
      </p:sp>
      <p:grpSp>
        <p:nvGrpSpPr>
          <p:cNvPr id="288" name="组合 287">
            <a:extLst>
              <a:ext uri="{FF2B5EF4-FFF2-40B4-BE49-F238E27FC236}">
                <a16:creationId xmlns:a16="http://schemas.microsoft.com/office/drawing/2014/main" id="{71EA3401-F12E-4585-A630-B9AE8A600629}"/>
              </a:ext>
            </a:extLst>
          </p:cNvPr>
          <p:cNvGrpSpPr/>
          <p:nvPr/>
        </p:nvGrpSpPr>
        <p:grpSpPr>
          <a:xfrm>
            <a:off x="187409" y="3292717"/>
            <a:ext cx="1382414" cy="993628"/>
            <a:chOff x="744291" y="3377033"/>
            <a:chExt cx="1382414" cy="993628"/>
          </a:xfrm>
        </p:grpSpPr>
        <p:grpSp>
          <p:nvGrpSpPr>
            <p:cNvPr id="370" name="组合 369">
              <a:extLst>
                <a:ext uri="{FF2B5EF4-FFF2-40B4-BE49-F238E27FC236}">
                  <a16:creationId xmlns:a16="http://schemas.microsoft.com/office/drawing/2014/main" id="{CD330989-B829-4D62-B45B-61DA8FF06FDD}"/>
                </a:ext>
              </a:extLst>
            </p:cNvPr>
            <p:cNvGrpSpPr>
              <a:grpSpLocks noChangeAspect="1"/>
            </p:cNvGrpSpPr>
            <p:nvPr/>
          </p:nvGrpSpPr>
          <p:grpSpPr>
            <a:xfrm>
              <a:off x="1244554" y="3504085"/>
              <a:ext cx="882151" cy="569463"/>
              <a:chOff x="3005996" y="6104899"/>
              <a:chExt cx="2315040" cy="1494448"/>
            </a:xfrm>
          </p:grpSpPr>
          <p:grpSp>
            <p:nvGrpSpPr>
              <p:cNvPr id="371" name="组合 370">
                <a:extLst>
                  <a:ext uri="{FF2B5EF4-FFF2-40B4-BE49-F238E27FC236}">
                    <a16:creationId xmlns:a16="http://schemas.microsoft.com/office/drawing/2014/main" id="{96320BA1-48E7-4202-8383-24EC0EF98A3F}"/>
                  </a:ext>
                </a:extLst>
              </p:cNvPr>
              <p:cNvGrpSpPr/>
              <p:nvPr/>
            </p:nvGrpSpPr>
            <p:grpSpPr>
              <a:xfrm>
                <a:off x="3005996" y="6104899"/>
                <a:ext cx="2315040" cy="1494448"/>
                <a:chOff x="1951896" y="6104899"/>
                <a:chExt cx="2315040" cy="1494448"/>
              </a:xfrm>
            </p:grpSpPr>
            <p:pic>
              <p:nvPicPr>
                <p:cNvPr id="434" name="图片 433">
                  <a:extLst>
                    <a:ext uri="{FF2B5EF4-FFF2-40B4-BE49-F238E27FC236}">
                      <a16:creationId xmlns:a16="http://schemas.microsoft.com/office/drawing/2014/main" id="{B8E7DD0F-A0D9-4A60-9C3C-A8339A91F87E}"/>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37149" y="6303850"/>
                  <a:ext cx="1024051" cy="1235081"/>
                </a:xfrm>
                <a:prstGeom prst="rect">
                  <a:avLst/>
                </a:prstGeom>
              </p:spPr>
            </p:pic>
            <p:pic>
              <p:nvPicPr>
                <p:cNvPr id="435" name="图片 434">
                  <a:extLst>
                    <a:ext uri="{FF2B5EF4-FFF2-40B4-BE49-F238E27FC236}">
                      <a16:creationId xmlns:a16="http://schemas.microsoft.com/office/drawing/2014/main" id="{B6BC3A46-07E3-4753-9262-EF2EC3D195C0}"/>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487617" y="6117250"/>
                  <a:ext cx="1220636" cy="1469746"/>
                </a:xfrm>
                <a:prstGeom prst="rect">
                  <a:avLst/>
                </a:prstGeom>
              </p:spPr>
            </p:pic>
            <p:pic>
              <p:nvPicPr>
                <p:cNvPr id="436" name="图片 435">
                  <a:extLst>
                    <a:ext uri="{FF2B5EF4-FFF2-40B4-BE49-F238E27FC236}">
                      <a16:creationId xmlns:a16="http://schemas.microsoft.com/office/drawing/2014/main" id="{CA6A3806-356F-49CE-AA38-D2F95504B023}"/>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303375" y="6104899"/>
                  <a:ext cx="963561" cy="1494448"/>
                </a:xfrm>
                <a:prstGeom prst="rect">
                  <a:avLst/>
                </a:prstGeom>
              </p:spPr>
            </p:pic>
            <p:sp>
              <p:nvSpPr>
                <p:cNvPr id="437" name="矩形: 圆角 436">
                  <a:extLst>
                    <a:ext uri="{FF2B5EF4-FFF2-40B4-BE49-F238E27FC236}">
                      <a16:creationId xmlns:a16="http://schemas.microsoft.com/office/drawing/2014/main" id="{D80D0E1A-F3A4-4E90-B56D-2E862BC34BE0}"/>
                    </a:ext>
                  </a:extLst>
                </p:cNvPr>
                <p:cNvSpPr/>
                <p:nvPr/>
              </p:nvSpPr>
              <p:spPr>
                <a:xfrm>
                  <a:off x="1951896" y="6205059"/>
                  <a:ext cx="2213111" cy="1368000"/>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72" name="椭圆 371">
                <a:extLst>
                  <a:ext uri="{FF2B5EF4-FFF2-40B4-BE49-F238E27FC236}">
                    <a16:creationId xmlns:a16="http://schemas.microsoft.com/office/drawing/2014/main" id="{250FAEF4-562F-4AC9-AF12-FF9E02FD368E}"/>
                  </a:ext>
                </a:extLst>
              </p:cNvPr>
              <p:cNvSpPr/>
              <p:nvPr/>
            </p:nvSpPr>
            <p:spPr>
              <a:xfrm>
                <a:off x="4491968" y="628237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椭圆 372">
                <a:extLst>
                  <a:ext uri="{FF2B5EF4-FFF2-40B4-BE49-F238E27FC236}">
                    <a16:creationId xmlns:a16="http://schemas.microsoft.com/office/drawing/2014/main" id="{193E7C4A-34C3-4A64-AF56-3B3F1AA19B02}"/>
                  </a:ext>
                </a:extLst>
              </p:cNvPr>
              <p:cNvSpPr/>
              <p:nvPr/>
            </p:nvSpPr>
            <p:spPr>
              <a:xfrm>
                <a:off x="4581186" y="6319599"/>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73">
                <a:extLst>
                  <a:ext uri="{FF2B5EF4-FFF2-40B4-BE49-F238E27FC236}">
                    <a16:creationId xmlns:a16="http://schemas.microsoft.com/office/drawing/2014/main" id="{48FC75E5-6D1C-48D9-8BE9-A99561B1C453}"/>
                  </a:ext>
                </a:extLst>
              </p:cNvPr>
              <p:cNvSpPr/>
              <p:nvPr/>
            </p:nvSpPr>
            <p:spPr>
              <a:xfrm>
                <a:off x="4517730" y="641278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a:extLst>
                  <a:ext uri="{FF2B5EF4-FFF2-40B4-BE49-F238E27FC236}">
                    <a16:creationId xmlns:a16="http://schemas.microsoft.com/office/drawing/2014/main" id="{5672B3C0-69A1-4435-8886-5647AAAF4C94}"/>
                  </a:ext>
                </a:extLst>
              </p:cNvPr>
              <p:cNvSpPr/>
              <p:nvPr/>
            </p:nvSpPr>
            <p:spPr>
              <a:xfrm>
                <a:off x="4427931" y="6447544"/>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椭圆 375">
                <a:extLst>
                  <a:ext uri="{FF2B5EF4-FFF2-40B4-BE49-F238E27FC236}">
                    <a16:creationId xmlns:a16="http://schemas.microsoft.com/office/drawing/2014/main" id="{EDCFA3C5-0004-4160-9350-4CBC9F69FBE6}"/>
                  </a:ext>
                </a:extLst>
              </p:cNvPr>
              <p:cNvSpPr/>
              <p:nvPr/>
            </p:nvSpPr>
            <p:spPr>
              <a:xfrm>
                <a:off x="4398850" y="662093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a:extLst>
                  <a:ext uri="{FF2B5EF4-FFF2-40B4-BE49-F238E27FC236}">
                    <a16:creationId xmlns:a16="http://schemas.microsoft.com/office/drawing/2014/main" id="{22D0D6B9-80DF-4C25-88CC-05B25677418B}"/>
                  </a:ext>
                </a:extLst>
              </p:cNvPr>
              <p:cNvSpPr/>
              <p:nvPr/>
            </p:nvSpPr>
            <p:spPr>
              <a:xfrm>
                <a:off x="4486064" y="670692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椭圆 377">
                <a:extLst>
                  <a:ext uri="{FF2B5EF4-FFF2-40B4-BE49-F238E27FC236}">
                    <a16:creationId xmlns:a16="http://schemas.microsoft.com/office/drawing/2014/main" id="{F2C2493D-0C9C-4621-9FBC-9EA7E63D546C}"/>
                  </a:ext>
                </a:extLst>
              </p:cNvPr>
              <p:cNvSpPr/>
              <p:nvPr/>
            </p:nvSpPr>
            <p:spPr>
              <a:xfrm>
                <a:off x="4522935" y="676319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椭圆 378">
                <a:extLst>
                  <a:ext uri="{FF2B5EF4-FFF2-40B4-BE49-F238E27FC236}">
                    <a16:creationId xmlns:a16="http://schemas.microsoft.com/office/drawing/2014/main" id="{3A53CB0A-4493-4F3C-A10D-5409CDB54364}"/>
                  </a:ext>
                </a:extLst>
              </p:cNvPr>
              <p:cNvSpPr/>
              <p:nvPr/>
            </p:nvSpPr>
            <p:spPr>
              <a:xfrm>
                <a:off x="4608027" y="6600526"/>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椭圆 379">
                <a:extLst>
                  <a:ext uri="{FF2B5EF4-FFF2-40B4-BE49-F238E27FC236}">
                    <a16:creationId xmlns:a16="http://schemas.microsoft.com/office/drawing/2014/main" id="{E36C44BD-D77D-4F83-B40C-1DA7B4713DE0}"/>
                  </a:ext>
                </a:extLst>
              </p:cNvPr>
              <p:cNvSpPr/>
              <p:nvPr/>
            </p:nvSpPr>
            <p:spPr>
              <a:xfrm>
                <a:off x="4593376" y="666934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椭圆 380">
                <a:extLst>
                  <a:ext uri="{FF2B5EF4-FFF2-40B4-BE49-F238E27FC236}">
                    <a16:creationId xmlns:a16="http://schemas.microsoft.com/office/drawing/2014/main" id="{25A332E9-D498-4B89-9E4C-93F5C630258D}"/>
                  </a:ext>
                </a:extLst>
              </p:cNvPr>
              <p:cNvSpPr/>
              <p:nvPr/>
            </p:nvSpPr>
            <p:spPr>
              <a:xfrm>
                <a:off x="4643265" y="6511110"/>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椭圆 381">
                <a:extLst>
                  <a:ext uri="{FF2B5EF4-FFF2-40B4-BE49-F238E27FC236}">
                    <a16:creationId xmlns:a16="http://schemas.microsoft.com/office/drawing/2014/main" id="{D6BB308D-80EB-40D4-9DA3-3740CCADEDB4}"/>
                  </a:ext>
                </a:extLst>
              </p:cNvPr>
              <p:cNvSpPr/>
              <p:nvPr/>
            </p:nvSpPr>
            <p:spPr>
              <a:xfrm>
                <a:off x="4697196" y="674988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椭圆 382">
                <a:extLst>
                  <a:ext uri="{FF2B5EF4-FFF2-40B4-BE49-F238E27FC236}">
                    <a16:creationId xmlns:a16="http://schemas.microsoft.com/office/drawing/2014/main" id="{A847338F-3316-459B-B1BD-04D52D8E7710}"/>
                  </a:ext>
                </a:extLst>
              </p:cNvPr>
              <p:cNvSpPr/>
              <p:nvPr/>
            </p:nvSpPr>
            <p:spPr>
              <a:xfrm>
                <a:off x="4876722" y="6886103"/>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椭圆 383">
                <a:extLst>
                  <a:ext uri="{FF2B5EF4-FFF2-40B4-BE49-F238E27FC236}">
                    <a16:creationId xmlns:a16="http://schemas.microsoft.com/office/drawing/2014/main" id="{2A6D53EB-81A9-415F-B9D8-B36DD6DEB08B}"/>
                  </a:ext>
                </a:extLst>
              </p:cNvPr>
              <p:cNvSpPr/>
              <p:nvPr/>
            </p:nvSpPr>
            <p:spPr>
              <a:xfrm>
                <a:off x="4766250" y="692032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椭圆 384">
                <a:extLst>
                  <a:ext uri="{FF2B5EF4-FFF2-40B4-BE49-F238E27FC236}">
                    <a16:creationId xmlns:a16="http://schemas.microsoft.com/office/drawing/2014/main" id="{64944757-97D4-498A-BA34-4EE1D221D861}"/>
                  </a:ext>
                </a:extLst>
              </p:cNvPr>
              <p:cNvSpPr/>
              <p:nvPr/>
            </p:nvSpPr>
            <p:spPr>
              <a:xfrm>
                <a:off x="4777233" y="7007197"/>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椭圆 385">
                <a:extLst>
                  <a:ext uri="{FF2B5EF4-FFF2-40B4-BE49-F238E27FC236}">
                    <a16:creationId xmlns:a16="http://schemas.microsoft.com/office/drawing/2014/main" id="{64970E1C-5011-401A-8F66-A38308D12D2B}"/>
                  </a:ext>
                </a:extLst>
              </p:cNvPr>
              <p:cNvSpPr/>
              <p:nvPr/>
            </p:nvSpPr>
            <p:spPr>
              <a:xfrm>
                <a:off x="4947668" y="723789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椭圆 386">
                <a:extLst>
                  <a:ext uri="{FF2B5EF4-FFF2-40B4-BE49-F238E27FC236}">
                    <a16:creationId xmlns:a16="http://schemas.microsoft.com/office/drawing/2014/main" id="{9836F78D-CA05-4BEA-82B0-E930758A8CAC}"/>
                  </a:ext>
                </a:extLst>
              </p:cNvPr>
              <p:cNvSpPr/>
              <p:nvPr/>
            </p:nvSpPr>
            <p:spPr>
              <a:xfrm>
                <a:off x="5079721" y="7153660"/>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椭圆 387">
                <a:extLst>
                  <a:ext uri="{FF2B5EF4-FFF2-40B4-BE49-F238E27FC236}">
                    <a16:creationId xmlns:a16="http://schemas.microsoft.com/office/drawing/2014/main" id="{88D6F6F3-C581-4CA0-A5E6-69EE6335A007}"/>
                  </a:ext>
                </a:extLst>
              </p:cNvPr>
              <p:cNvSpPr/>
              <p:nvPr/>
            </p:nvSpPr>
            <p:spPr>
              <a:xfrm>
                <a:off x="5132763" y="7091614"/>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椭圆 388">
                <a:extLst>
                  <a:ext uri="{FF2B5EF4-FFF2-40B4-BE49-F238E27FC236}">
                    <a16:creationId xmlns:a16="http://schemas.microsoft.com/office/drawing/2014/main" id="{43B6DE03-F48B-41C3-BE33-BE1D909281BE}"/>
                  </a:ext>
                </a:extLst>
              </p:cNvPr>
              <p:cNvSpPr/>
              <p:nvPr/>
            </p:nvSpPr>
            <p:spPr>
              <a:xfrm>
                <a:off x="4513213" y="7477249"/>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椭圆 389">
                <a:extLst>
                  <a:ext uri="{FF2B5EF4-FFF2-40B4-BE49-F238E27FC236}">
                    <a16:creationId xmlns:a16="http://schemas.microsoft.com/office/drawing/2014/main" id="{71DB22D6-0ED4-4702-AB0E-2114CBCD9A1D}"/>
                  </a:ext>
                </a:extLst>
              </p:cNvPr>
              <p:cNvSpPr/>
              <p:nvPr/>
            </p:nvSpPr>
            <p:spPr>
              <a:xfrm>
                <a:off x="4613566" y="745272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椭圆 390">
                <a:extLst>
                  <a:ext uri="{FF2B5EF4-FFF2-40B4-BE49-F238E27FC236}">
                    <a16:creationId xmlns:a16="http://schemas.microsoft.com/office/drawing/2014/main" id="{B9A775B2-224F-489D-8E33-A767D77CE556}"/>
                  </a:ext>
                </a:extLst>
              </p:cNvPr>
              <p:cNvSpPr/>
              <p:nvPr/>
            </p:nvSpPr>
            <p:spPr>
              <a:xfrm>
                <a:off x="4676458" y="7398847"/>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椭圆 391">
                <a:extLst>
                  <a:ext uri="{FF2B5EF4-FFF2-40B4-BE49-F238E27FC236}">
                    <a16:creationId xmlns:a16="http://schemas.microsoft.com/office/drawing/2014/main" id="{337164A6-36AD-4821-AE92-1C7FFEDE9B7A}"/>
                  </a:ext>
                </a:extLst>
              </p:cNvPr>
              <p:cNvSpPr/>
              <p:nvPr/>
            </p:nvSpPr>
            <p:spPr>
              <a:xfrm>
                <a:off x="3938719" y="623014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椭圆 392">
                <a:extLst>
                  <a:ext uri="{FF2B5EF4-FFF2-40B4-BE49-F238E27FC236}">
                    <a16:creationId xmlns:a16="http://schemas.microsoft.com/office/drawing/2014/main" id="{188E2A2C-6CFB-4269-8101-4AC63A619E58}"/>
                  </a:ext>
                </a:extLst>
              </p:cNvPr>
              <p:cNvSpPr/>
              <p:nvPr/>
            </p:nvSpPr>
            <p:spPr>
              <a:xfrm>
                <a:off x="4015679" y="6269307"/>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椭圆 393">
                <a:extLst>
                  <a:ext uri="{FF2B5EF4-FFF2-40B4-BE49-F238E27FC236}">
                    <a16:creationId xmlns:a16="http://schemas.microsoft.com/office/drawing/2014/main" id="{BB9AE6FD-1471-446F-8B2B-7596970FEFAA}"/>
                  </a:ext>
                </a:extLst>
              </p:cNvPr>
              <p:cNvSpPr/>
              <p:nvPr/>
            </p:nvSpPr>
            <p:spPr>
              <a:xfrm>
                <a:off x="3952183" y="636775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椭圆 394">
                <a:extLst>
                  <a:ext uri="{FF2B5EF4-FFF2-40B4-BE49-F238E27FC236}">
                    <a16:creationId xmlns:a16="http://schemas.microsoft.com/office/drawing/2014/main" id="{F861E808-9D34-45F8-A821-5E294D6140FF}"/>
                  </a:ext>
                </a:extLst>
              </p:cNvPr>
              <p:cNvSpPr/>
              <p:nvPr/>
            </p:nvSpPr>
            <p:spPr>
              <a:xfrm>
                <a:off x="4048929" y="657302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椭圆 395">
                <a:extLst>
                  <a:ext uri="{FF2B5EF4-FFF2-40B4-BE49-F238E27FC236}">
                    <a16:creationId xmlns:a16="http://schemas.microsoft.com/office/drawing/2014/main" id="{F51AE458-6735-4BAC-B827-FD5B6F086FD9}"/>
                  </a:ext>
                </a:extLst>
              </p:cNvPr>
              <p:cNvSpPr/>
              <p:nvPr/>
            </p:nvSpPr>
            <p:spPr>
              <a:xfrm>
                <a:off x="4084684" y="646482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椭圆 396">
                <a:extLst>
                  <a:ext uri="{FF2B5EF4-FFF2-40B4-BE49-F238E27FC236}">
                    <a16:creationId xmlns:a16="http://schemas.microsoft.com/office/drawing/2014/main" id="{FE6D5DAF-7D93-44E4-AFB7-6136424CCACA}"/>
                  </a:ext>
                </a:extLst>
              </p:cNvPr>
              <p:cNvSpPr/>
              <p:nvPr/>
            </p:nvSpPr>
            <p:spPr>
              <a:xfrm>
                <a:off x="4349252" y="6833603"/>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椭圆 397">
                <a:extLst>
                  <a:ext uri="{FF2B5EF4-FFF2-40B4-BE49-F238E27FC236}">
                    <a16:creationId xmlns:a16="http://schemas.microsoft.com/office/drawing/2014/main" id="{13E29A05-1592-44E8-95AD-D5D24F4B45B1}"/>
                  </a:ext>
                </a:extLst>
              </p:cNvPr>
              <p:cNvSpPr/>
              <p:nvPr/>
            </p:nvSpPr>
            <p:spPr>
              <a:xfrm>
                <a:off x="4168647" y="670124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椭圆 398">
                <a:extLst>
                  <a:ext uri="{FF2B5EF4-FFF2-40B4-BE49-F238E27FC236}">
                    <a16:creationId xmlns:a16="http://schemas.microsoft.com/office/drawing/2014/main" id="{866B2C39-7D2F-4CA3-B7FF-D384C7D5E29B}"/>
                  </a:ext>
                </a:extLst>
              </p:cNvPr>
              <p:cNvSpPr/>
              <p:nvPr/>
            </p:nvSpPr>
            <p:spPr>
              <a:xfrm>
                <a:off x="3858779" y="6406976"/>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椭圆 399">
                <a:extLst>
                  <a:ext uri="{FF2B5EF4-FFF2-40B4-BE49-F238E27FC236}">
                    <a16:creationId xmlns:a16="http://schemas.microsoft.com/office/drawing/2014/main" id="{E55A544E-29AD-43DE-B365-49F6207AFA23}"/>
                  </a:ext>
                </a:extLst>
              </p:cNvPr>
              <p:cNvSpPr/>
              <p:nvPr/>
            </p:nvSpPr>
            <p:spPr>
              <a:xfrm>
                <a:off x="3817147" y="657767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椭圆 400">
                <a:extLst>
                  <a:ext uri="{FF2B5EF4-FFF2-40B4-BE49-F238E27FC236}">
                    <a16:creationId xmlns:a16="http://schemas.microsoft.com/office/drawing/2014/main" id="{05E751F2-2414-4F12-80CF-E19B912504A6}"/>
                  </a:ext>
                </a:extLst>
              </p:cNvPr>
              <p:cNvSpPr/>
              <p:nvPr/>
            </p:nvSpPr>
            <p:spPr>
              <a:xfrm>
                <a:off x="3867172" y="6667710"/>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椭圆 401">
                <a:extLst>
                  <a:ext uri="{FF2B5EF4-FFF2-40B4-BE49-F238E27FC236}">
                    <a16:creationId xmlns:a16="http://schemas.microsoft.com/office/drawing/2014/main" id="{A2CB77AB-1B5E-4737-A06F-AF75BF830040}"/>
                  </a:ext>
                </a:extLst>
              </p:cNvPr>
              <p:cNvSpPr/>
              <p:nvPr/>
            </p:nvSpPr>
            <p:spPr>
              <a:xfrm>
                <a:off x="3969492" y="6626554"/>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椭圆 402">
                <a:extLst>
                  <a:ext uri="{FF2B5EF4-FFF2-40B4-BE49-F238E27FC236}">
                    <a16:creationId xmlns:a16="http://schemas.microsoft.com/office/drawing/2014/main" id="{94E1BF5E-1758-4047-A077-1FDFA6922A56}"/>
                  </a:ext>
                </a:extLst>
              </p:cNvPr>
              <p:cNvSpPr/>
              <p:nvPr/>
            </p:nvSpPr>
            <p:spPr>
              <a:xfrm>
                <a:off x="3862945" y="674386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椭圆 403">
                <a:extLst>
                  <a:ext uri="{FF2B5EF4-FFF2-40B4-BE49-F238E27FC236}">
                    <a16:creationId xmlns:a16="http://schemas.microsoft.com/office/drawing/2014/main" id="{35EEAB48-C749-4AD4-82A5-FD1C81718352}"/>
                  </a:ext>
                </a:extLst>
              </p:cNvPr>
              <p:cNvSpPr/>
              <p:nvPr/>
            </p:nvSpPr>
            <p:spPr>
              <a:xfrm>
                <a:off x="4017053" y="7444133"/>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椭圆 404">
                <a:extLst>
                  <a:ext uri="{FF2B5EF4-FFF2-40B4-BE49-F238E27FC236}">
                    <a16:creationId xmlns:a16="http://schemas.microsoft.com/office/drawing/2014/main" id="{80F20069-D315-4EA7-9F4E-F2C47544FE67}"/>
                  </a:ext>
                </a:extLst>
              </p:cNvPr>
              <p:cNvSpPr/>
              <p:nvPr/>
            </p:nvSpPr>
            <p:spPr>
              <a:xfrm>
                <a:off x="4126977" y="739686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椭圆 405">
                <a:extLst>
                  <a:ext uri="{FF2B5EF4-FFF2-40B4-BE49-F238E27FC236}">
                    <a16:creationId xmlns:a16="http://schemas.microsoft.com/office/drawing/2014/main" id="{1E8485C5-8EAF-437A-83CB-F9F63DAAD475}"/>
                  </a:ext>
                </a:extLst>
              </p:cNvPr>
              <p:cNvSpPr/>
              <p:nvPr/>
            </p:nvSpPr>
            <p:spPr>
              <a:xfrm>
                <a:off x="4174148" y="7328024"/>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椭圆 406">
                <a:extLst>
                  <a:ext uri="{FF2B5EF4-FFF2-40B4-BE49-F238E27FC236}">
                    <a16:creationId xmlns:a16="http://schemas.microsoft.com/office/drawing/2014/main" id="{7AFC6D06-E3AE-439F-AFDF-A5F3893D0AB3}"/>
                  </a:ext>
                </a:extLst>
              </p:cNvPr>
              <p:cNvSpPr/>
              <p:nvPr/>
            </p:nvSpPr>
            <p:spPr>
              <a:xfrm>
                <a:off x="4321748" y="6965827"/>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椭圆 407">
                <a:extLst>
                  <a:ext uri="{FF2B5EF4-FFF2-40B4-BE49-F238E27FC236}">
                    <a16:creationId xmlns:a16="http://schemas.microsoft.com/office/drawing/2014/main" id="{897EE625-69AE-4143-8912-5F3269F394B2}"/>
                  </a:ext>
                </a:extLst>
              </p:cNvPr>
              <p:cNvSpPr/>
              <p:nvPr/>
            </p:nvSpPr>
            <p:spPr>
              <a:xfrm>
                <a:off x="4289320" y="7322734"/>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椭圆 408">
                <a:extLst>
                  <a:ext uri="{FF2B5EF4-FFF2-40B4-BE49-F238E27FC236}">
                    <a16:creationId xmlns:a16="http://schemas.microsoft.com/office/drawing/2014/main" id="{DCCA23D2-93EE-4E06-AD27-69C3355C5974}"/>
                  </a:ext>
                </a:extLst>
              </p:cNvPr>
              <p:cNvSpPr/>
              <p:nvPr/>
            </p:nvSpPr>
            <p:spPr>
              <a:xfrm>
                <a:off x="4420840" y="7265269"/>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椭圆 409">
                <a:extLst>
                  <a:ext uri="{FF2B5EF4-FFF2-40B4-BE49-F238E27FC236}">
                    <a16:creationId xmlns:a16="http://schemas.microsoft.com/office/drawing/2014/main" id="{C0105AF6-5276-44F7-B7E4-D51D762B7E06}"/>
                  </a:ext>
                </a:extLst>
              </p:cNvPr>
              <p:cNvSpPr/>
              <p:nvPr/>
            </p:nvSpPr>
            <p:spPr>
              <a:xfrm>
                <a:off x="4481239" y="720250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椭圆 410">
                <a:extLst>
                  <a:ext uri="{FF2B5EF4-FFF2-40B4-BE49-F238E27FC236}">
                    <a16:creationId xmlns:a16="http://schemas.microsoft.com/office/drawing/2014/main" id="{C1EB7320-86EA-426E-A317-0EA726170D16}"/>
                  </a:ext>
                </a:extLst>
              </p:cNvPr>
              <p:cNvSpPr/>
              <p:nvPr/>
            </p:nvSpPr>
            <p:spPr>
              <a:xfrm>
                <a:off x="3368844" y="638880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椭圆 411">
                <a:extLst>
                  <a:ext uri="{FF2B5EF4-FFF2-40B4-BE49-F238E27FC236}">
                    <a16:creationId xmlns:a16="http://schemas.microsoft.com/office/drawing/2014/main" id="{893DFCDB-855C-44A0-BDC4-90C7F124569D}"/>
                  </a:ext>
                </a:extLst>
              </p:cNvPr>
              <p:cNvSpPr/>
              <p:nvPr/>
            </p:nvSpPr>
            <p:spPr>
              <a:xfrm>
                <a:off x="3441914" y="6420040"/>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椭圆 412">
                <a:extLst>
                  <a:ext uri="{FF2B5EF4-FFF2-40B4-BE49-F238E27FC236}">
                    <a16:creationId xmlns:a16="http://schemas.microsoft.com/office/drawing/2014/main" id="{F5868426-79E2-4189-A1BE-71BA21A28A31}"/>
                  </a:ext>
                </a:extLst>
              </p:cNvPr>
              <p:cNvSpPr/>
              <p:nvPr/>
            </p:nvSpPr>
            <p:spPr>
              <a:xfrm>
                <a:off x="3407335" y="6515250"/>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椭圆 413">
                <a:extLst>
                  <a:ext uri="{FF2B5EF4-FFF2-40B4-BE49-F238E27FC236}">
                    <a16:creationId xmlns:a16="http://schemas.microsoft.com/office/drawing/2014/main" id="{15FE60CD-0F7D-4782-8726-E54BEBBE0BAE}"/>
                  </a:ext>
                </a:extLst>
              </p:cNvPr>
              <p:cNvSpPr/>
              <p:nvPr/>
            </p:nvSpPr>
            <p:spPr>
              <a:xfrm>
                <a:off x="3516438" y="658655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椭圆 414">
                <a:extLst>
                  <a:ext uri="{FF2B5EF4-FFF2-40B4-BE49-F238E27FC236}">
                    <a16:creationId xmlns:a16="http://schemas.microsoft.com/office/drawing/2014/main" id="{C11E9305-AE7D-4706-A09F-38318E0006A4}"/>
                  </a:ext>
                </a:extLst>
              </p:cNvPr>
              <p:cNvSpPr/>
              <p:nvPr/>
            </p:nvSpPr>
            <p:spPr>
              <a:xfrm>
                <a:off x="3480079" y="666860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椭圆 415">
                <a:extLst>
                  <a:ext uri="{FF2B5EF4-FFF2-40B4-BE49-F238E27FC236}">
                    <a16:creationId xmlns:a16="http://schemas.microsoft.com/office/drawing/2014/main" id="{B209EFAA-5462-47B1-BE07-53259B5239B2}"/>
                  </a:ext>
                </a:extLst>
              </p:cNvPr>
              <p:cNvSpPr/>
              <p:nvPr/>
            </p:nvSpPr>
            <p:spPr>
              <a:xfrm>
                <a:off x="3315744" y="654467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椭圆 416">
                <a:extLst>
                  <a:ext uri="{FF2B5EF4-FFF2-40B4-BE49-F238E27FC236}">
                    <a16:creationId xmlns:a16="http://schemas.microsoft.com/office/drawing/2014/main" id="{66C13CE6-955F-4D23-8A28-345040CDC862}"/>
                  </a:ext>
                </a:extLst>
              </p:cNvPr>
              <p:cNvSpPr/>
              <p:nvPr/>
            </p:nvSpPr>
            <p:spPr>
              <a:xfrm>
                <a:off x="3276064" y="6706079"/>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椭圆 417">
                <a:extLst>
                  <a:ext uri="{FF2B5EF4-FFF2-40B4-BE49-F238E27FC236}">
                    <a16:creationId xmlns:a16="http://schemas.microsoft.com/office/drawing/2014/main" id="{92073A70-6C7E-4BDF-A2D2-B0A09967C29B}"/>
                  </a:ext>
                </a:extLst>
              </p:cNvPr>
              <p:cNvSpPr/>
              <p:nvPr/>
            </p:nvSpPr>
            <p:spPr>
              <a:xfrm>
                <a:off x="3274625" y="6876057"/>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椭圆 418">
                <a:extLst>
                  <a:ext uri="{FF2B5EF4-FFF2-40B4-BE49-F238E27FC236}">
                    <a16:creationId xmlns:a16="http://schemas.microsoft.com/office/drawing/2014/main" id="{71EF5F71-1631-46A0-8593-99635EB4582C}"/>
                  </a:ext>
                </a:extLst>
              </p:cNvPr>
              <p:cNvSpPr/>
              <p:nvPr/>
            </p:nvSpPr>
            <p:spPr>
              <a:xfrm>
                <a:off x="3294118" y="6807113"/>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椭圆 419">
                <a:extLst>
                  <a:ext uri="{FF2B5EF4-FFF2-40B4-BE49-F238E27FC236}">
                    <a16:creationId xmlns:a16="http://schemas.microsoft.com/office/drawing/2014/main" id="{171EB406-2415-4FAE-AC46-95A7EBF6795C}"/>
                  </a:ext>
                </a:extLst>
              </p:cNvPr>
              <p:cNvSpPr/>
              <p:nvPr/>
            </p:nvSpPr>
            <p:spPr>
              <a:xfrm>
                <a:off x="3374421" y="677517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椭圆 420">
                <a:extLst>
                  <a:ext uri="{FF2B5EF4-FFF2-40B4-BE49-F238E27FC236}">
                    <a16:creationId xmlns:a16="http://schemas.microsoft.com/office/drawing/2014/main" id="{18B643E8-03B8-40A7-84E8-6DC554AF7E86}"/>
                  </a:ext>
                </a:extLst>
              </p:cNvPr>
              <p:cNvSpPr/>
              <p:nvPr/>
            </p:nvSpPr>
            <p:spPr>
              <a:xfrm>
                <a:off x="3477497" y="7024516"/>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椭圆 421">
                <a:extLst>
                  <a:ext uri="{FF2B5EF4-FFF2-40B4-BE49-F238E27FC236}">
                    <a16:creationId xmlns:a16="http://schemas.microsoft.com/office/drawing/2014/main" id="{C31AB949-1F4E-49A6-849E-38097793828B}"/>
                  </a:ext>
                </a:extLst>
              </p:cNvPr>
              <p:cNvSpPr/>
              <p:nvPr/>
            </p:nvSpPr>
            <p:spPr>
              <a:xfrm>
                <a:off x="3670421" y="704280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椭圆 422">
                <a:extLst>
                  <a:ext uri="{FF2B5EF4-FFF2-40B4-BE49-F238E27FC236}">
                    <a16:creationId xmlns:a16="http://schemas.microsoft.com/office/drawing/2014/main" id="{9EE92116-0DD9-47F6-86F6-24A6B15EC367}"/>
                  </a:ext>
                </a:extLst>
              </p:cNvPr>
              <p:cNvSpPr/>
              <p:nvPr/>
            </p:nvSpPr>
            <p:spPr>
              <a:xfrm>
                <a:off x="3519659" y="737144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椭圆 423">
                <a:extLst>
                  <a:ext uri="{FF2B5EF4-FFF2-40B4-BE49-F238E27FC236}">
                    <a16:creationId xmlns:a16="http://schemas.microsoft.com/office/drawing/2014/main" id="{50F179E0-C590-47AA-BEC3-57EF9D068DD7}"/>
                  </a:ext>
                </a:extLst>
              </p:cNvPr>
              <p:cNvSpPr/>
              <p:nvPr/>
            </p:nvSpPr>
            <p:spPr>
              <a:xfrm>
                <a:off x="3507369" y="733136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椭圆 424">
                <a:extLst>
                  <a:ext uri="{FF2B5EF4-FFF2-40B4-BE49-F238E27FC236}">
                    <a16:creationId xmlns:a16="http://schemas.microsoft.com/office/drawing/2014/main" id="{0A14BFFC-CFD0-4D9D-B47E-CDF60A06F185}"/>
                  </a:ext>
                </a:extLst>
              </p:cNvPr>
              <p:cNvSpPr/>
              <p:nvPr/>
            </p:nvSpPr>
            <p:spPr>
              <a:xfrm>
                <a:off x="3626551" y="723586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椭圆 425">
                <a:extLst>
                  <a:ext uri="{FF2B5EF4-FFF2-40B4-BE49-F238E27FC236}">
                    <a16:creationId xmlns:a16="http://schemas.microsoft.com/office/drawing/2014/main" id="{56C471C2-79C6-42ED-9409-7F4F02B99ECF}"/>
                  </a:ext>
                </a:extLst>
              </p:cNvPr>
              <p:cNvSpPr/>
              <p:nvPr/>
            </p:nvSpPr>
            <p:spPr>
              <a:xfrm>
                <a:off x="3591543" y="729731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椭圆 426">
                <a:extLst>
                  <a:ext uri="{FF2B5EF4-FFF2-40B4-BE49-F238E27FC236}">
                    <a16:creationId xmlns:a16="http://schemas.microsoft.com/office/drawing/2014/main" id="{66DB974D-88D2-4A4D-BAEA-EEF11B9CBE3D}"/>
                  </a:ext>
                </a:extLst>
              </p:cNvPr>
              <p:cNvSpPr/>
              <p:nvPr/>
            </p:nvSpPr>
            <p:spPr>
              <a:xfrm>
                <a:off x="3596724" y="7424984"/>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椭圆 429">
                <a:extLst>
                  <a:ext uri="{FF2B5EF4-FFF2-40B4-BE49-F238E27FC236}">
                    <a16:creationId xmlns:a16="http://schemas.microsoft.com/office/drawing/2014/main" id="{A7F38804-0ECE-4849-8594-91A7AC9C1DDB}"/>
                  </a:ext>
                </a:extLst>
              </p:cNvPr>
              <p:cNvSpPr/>
              <p:nvPr/>
            </p:nvSpPr>
            <p:spPr>
              <a:xfrm>
                <a:off x="3660890" y="740253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椭圆 430">
                <a:extLst>
                  <a:ext uri="{FF2B5EF4-FFF2-40B4-BE49-F238E27FC236}">
                    <a16:creationId xmlns:a16="http://schemas.microsoft.com/office/drawing/2014/main" id="{FF25838B-163C-4695-A240-732502FDE50E}"/>
                  </a:ext>
                </a:extLst>
              </p:cNvPr>
              <p:cNvSpPr/>
              <p:nvPr/>
            </p:nvSpPr>
            <p:spPr>
              <a:xfrm>
                <a:off x="3751811" y="690332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椭圆 431">
                <a:extLst>
                  <a:ext uri="{FF2B5EF4-FFF2-40B4-BE49-F238E27FC236}">
                    <a16:creationId xmlns:a16="http://schemas.microsoft.com/office/drawing/2014/main" id="{BAEBEFF0-67A4-42C3-8DBA-8A1FC1B9C44D}"/>
                  </a:ext>
                </a:extLst>
              </p:cNvPr>
              <p:cNvSpPr/>
              <p:nvPr/>
            </p:nvSpPr>
            <p:spPr>
              <a:xfrm>
                <a:off x="3834440" y="685831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椭圆 432">
                <a:extLst>
                  <a:ext uri="{FF2B5EF4-FFF2-40B4-BE49-F238E27FC236}">
                    <a16:creationId xmlns:a16="http://schemas.microsoft.com/office/drawing/2014/main" id="{73172F1D-AA16-46B2-BCD6-B2334B1A8194}"/>
                  </a:ext>
                </a:extLst>
              </p:cNvPr>
              <p:cNvSpPr/>
              <p:nvPr/>
            </p:nvSpPr>
            <p:spPr>
              <a:xfrm>
                <a:off x="3802163" y="6982150"/>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9" name="矩形: 圆角 438">
              <a:extLst>
                <a:ext uri="{FF2B5EF4-FFF2-40B4-BE49-F238E27FC236}">
                  <a16:creationId xmlns:a16="http://schemas.microsoft.com/office/drawing/2014/main" id="{F1D80AC5-9B94-4426-9D39-4A9274A4A565}"/>
                </a:ext>
              </a:extLst>
            </p:cNvPr>
            <p:cNvSpPr>
              <a:spLocks noChangeAspect="1"/>
            </p:cNvSpPr>
            <p:nvPr/>
          </p:nvSpPr>
          <p:spPr>
            <a:xfrm>
              <a:off x="744291" y="3377033"/>
              <a:ext cx="565730" cy="270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Times New Roman" panose="02020603050405020304" pitchFamily="18" charset="0"/>
                  <a:cs typeface="Times New Roman" panose="02020603050405020304" pitchFamily="18" charset="0"/>
                </a:rPr>
                <a:t>Input</a:t>
              </a:r>
              <a:endParaRPr lang="zh-CN" altLang="en-US" sz="1000" dirty="0">
                <a:latin typeface="Times New Roman" panose="02020603050405020304" pitchFamily="18" charset="0"/>
                <a:cs typeface="Times New Roman" panose="02020603050405020304" pitchFamily="18" charset="0"/>
              </a:endParaRPr>
            </a:p>
          </p:txBody>
        </p:sp>
        <p:sp>
          <p:nvSpPr>
            <p:cNvPr id="787" name="文本框 786">
              <a:extLst>
                <a:ext uri="{FF2B5EF4-FFF2-40B4-BE49-F238E27FC236}">
                  <a16:creationId xmlns:a16="http://schemas.microsoft.com/office/drawing/2014/main" id="{BCEF6F67-6473-4E58-A2EE-17AA04EF914A}"/>
                </a:ext>
              </a:extLst>
            </p:cNvPr>
            <p:cNvSpPr txBox="1"/>
            <p:nvPr/>
          </p:nvSpPr>
          <p:spPr>
            <a:xfrm>
              <a:off x="1424220" y="4124440"/>
              <a:ext cx="559769"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Scale 0</a:t>
              </a:r>
              <a:endParaRPr lang="zh-CN" altLang="en-US" sz="1000" dirty="0">
                <a:latin typeface="Times New Roman" panose="02020603050405020304" pitchFamily="18" charset="0"/>
                <a:cs typeface="Times New Roman" panose="02020603050405020304" pitchFamily="18" charset="0"/>
              </a:endParaRPr>
            </a:p>
          </p:txBody>
        </p:sp>
      </p:grpSp>
      <p:grpSp>
        <p:nvGrpSpPr>
          <p:cNvPr id="290" name="组合 289">
            <a:extLst>
              <a:ext uri="{FF2B5EF4-FFF2-40B4-BE49-F238E27FC236}">
                <a16:creationId xmlns:a16="http://schemas.microsoft.com/office/drawing/2014/main" id="{E5A8AEF8-20B9-4D70-8FCC-05766BF48935}"/>
              </a:ext>
            </a:extLst>
          </p:cNvPr>
          <p:cNvGrpSpPr/>
          <p:nvPr/>
        </p:nvGrpSpPr>
        <p:grpSpPr>
          <a:xfrm>
            <a:off x="187409" y="1772798"/>
            <a:ext cx="7613206" cy="2756801"/>
            <a:chOff x="439491" y="1772798"/>
            <a:chExt cx="7613206" cy="2756801"/>
          </a:xfrm>
        </p:grpSpPr>
        <p:grpSp>
          <p:nvGrpSpPr>
            <p:cNvPr id="735" name="组合 734">
              <a:extLst>
                <a:ext uri="{FF2B5EF4-FFF2-40B4-BE49-F238E27FC236}">
                  <a16:creationId xmlns:a16="http://schemas.microsoft.com/office/drawing/2014/main" id="{FFD34A55-5B83-4CB4-A3B1-20C48917C4E9}"/>
                </a:ext>
              </a:extLst>
            </p:cNvPr>
            <p:cNvGrpSpPr/>
            <p:nvPr/>
          </p:nvGrpSpPr>
          <p:grpSpPr>
            <a:xfrm>
              <a:off x="7034765" y="2933874"/>
              <a:ext cx="159868" cy="159868"/>
              <a:chOff x="8180280" y="2349483"/>
              <a:chExt cx="163746" cy="163746"/>
            </a:xfrm>
          </p:grpSpPr>
          <p:sp>
            <p:nvSpPr>
              <p:cNvPr id="739" name="椭圆 738">
                <a:extLst>
                  <a:ext uri="{FF2B5EF4-FFF2-40B4-BE49-F238E27FC236}">
                    <a16:creationId xmlns:a16="http://schemas.microsoft.com/office/drawing/2014/main" id="{B4BABD97-95DB-4328-AC6D-C223181729D6}"/>
                  </a:ext>
                </a:extLst>
              </p:cNvPr>
              <p:cNvSpPr>
                <a:spLocks noChangeAspect="1"/>
              </p:cNvSpPr>
              <p:nvPr/>
            </p:nvSpPr>
            <p:spPr>
              <a:xfrm>
                <a:off x="8180280" y="2349483"/>
                <a:ext cx="163746" cy="16374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0" name="直接连接符 739">
                <a:extLst>
                  <a:ext uri="{FF2B5EF4-FFF2-40B4-BE49-F238E27FC236}">
                    <a16:creationId xmlns:a16="http://schemas.microsoft.com/office/drawing/2014/main" id="{BD26079E-3850-499E-B930-4FA81EBDE909}"/>
                  </a:ext>
                </a:extLst>
              </p:cNvPr>
              <p:cNvCxnSpPr>
                <a:cxnSpLocks noChangeAspect="1"/>
                <a:stCxn id="739" idx="2"/>
                <a:endCxn id="739" idx="6"/>
              </p:cNvCxnSpPr>
              <p:nvPr/>
            </p:nvCxnSpPr>
            <p:spPr>
              <a:xfrm>
                <a:off x="8180280" y="2431356"/>
                <a:ext cx="1637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1" name="直接连接符 740">
                <a:extLst>
                  <a:ext uri="{FF2B5EF4-FFF2-40B4-BE49-F238E27FC236}">
                    <a16:creationId xmlns:a16="http://schemas.microsoft.com/office/drawing/2014/main" id="{C6D695CF-0FC2-4808-842B-12B8B81D4DF5}"/>
                  </a:ext>
                </a:extLst>
              </p:cNvPr>
              <p:cNvCxnSpPr>
                <a:cxnSpLocks noChangeAspect="1"/>
                <a:stCxn id="739" idx="0"/>
                <a:endCxn id="739" idx="4"/>
              </p:cNvCxnSpPr>
              <p:nvPr/>
            </p:nvCxnSpPr>
            <p:spPr>
              <a:xfrm>
                <a:off x="8262153" y="2349483"/>
                <a:ext cx="0" cy="1637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6" name="直接箭头连接符 735">
              <a:extLst>
                <a:ext uri="{FF2B5EF4-FFF2-40B4-BE49-F238E27FC236}">
                  <a16:creationId xmlns:a16="http://schemas.microsoft.com/office/drawing/2014/main" id="{E662FA3C-2D21-4848-BD1B-42B97A373480}"/>
                </a:ext>
              </a:extLst>
            </p:cNvPr>
            <p:cNvCxnSpPr>
              <a:cxnSpLocks/>
            </p:cNvCxnSpPr>
            <p:nvPr/>
          </p:nvCxnSpPr>
          <p:spPr>
            <a:xfrm flipH="1">
              <a:off x="7191693" y="3010651"/>
              <a:ext cx="352107" cy="6606"/>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37" name="直接箭头连接符 736">
              <a:extLst>
                <a:ext uri="{FF2B5EF4-FFF2-40B4-BE49-F238E27FC236}">
                  <a16:creationId xmlns:a16="http://schemas.microsoft.com/office/drawing/2014/main" id="{A6C16E1D-CE9B-4893-96C8-4DBEDEB31AC9}"/>
                </a:ext>
              </a:extLst>
            </p:cNvPr>
            <p:cNvCxnSpPr>
              <a:cxnSpLocks/>
              <a:stCxn id="739" idx="2"/>
            </p:cNvCxnSpPr>
            <p:nvPr/>
          </p:nvCxnSpPr>
          <p:spPr>
            <a:xfrm flipH="1" flipV="1">
              <a:off x="6871290" y="3012888"/>
              <a:ext cx="163476" cy="920"/>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303" name="组合 302">
              <a:extLst>
                <a:ext uri="{FF2B5EF4-FFF2-40B4-BE49-F238E27FC236}">
                  <a16:creationId xmlns:a16="http://schemas.microsoft.com/office/drawing/2014/main" id="{30D73B58-E416-49D7-8A1A-1EF5B3DA351A}"/>
                </a:ext>
              </a:extLst>
            </p:cNvPr>
            <p:cNvGrpSpPr>
              <a:grpSpLocks noChangeAspect="1"/>
            </p:cNvGrpSpPr>
            <p:nvPr/>
          </p:nvGrpSpPr>
          <p:grpSpPr>
            <a:xfrm>
              <a:off x="875612" y="2718957"/>
              <a:ext cx="972066" cy="570206"/>
              <a:chOff x="2799408" y="4407758"/>
              <a:chExt cx="2513502" cy="1474398"/>
            </a:xfrm>
          </p:grpSpPr>
          <p:grpSp>
            <p:nvGrpSpPr>
              <p:cNvPr id="304" name="组合 303">
                <a:extLst>
                  <a:ext uri="{FF2B5EF4-FFF2-40B4-BE49-F238E27FC236}">
                    <a16:creationId xmlns:a16="http://schemas.microsoft.com/office/drawing/2014/main" id="{DEEFE177-2790-4856-8F42-2232493BFDD6}"/>
                  </a:ext>
                </a:extLst>
              </p:cNvPr>
              <p:cNvGrpSpPr/>
              <p:nvPr/>
            </p:nvGrpSpPr>
            <p:grpSpPr>
              <a:xfrm>
                <a:off x="2799408" y="4407758"/>
                <a:ext cx="2513502" cy="1474398"/>
                <a:chOff x="1745308" y="4407758"/>
                <a:chExt cx="2513502" cy="1474398"/>
              </a:xfrm>
            </p:grpSpPr>
            <p:grpSp>
              <p:nvGrpSpPr>
                <p:cNvPr id="365" name="组合 364">
                  <a:extLst>
                    <a:ext uri="{FF2B5EF4-FFF2-40B4-BE49-F238E27FC236}">
                      <a16:creationId xmlns:a16="http://schemas.microsoft.com/office/drawing/2014/main" id="{237E7A5D-0B74-4BAE-AFC6-BAB954F5DF6A}"/>
                    </a:ext>
                  </a:extLst>
                </p:cNvPr>
                <p:cNvGrpSpPr/>
                <p:nvPr/>
              </p:nvGrpSpPr>
              <p:grpSpPr>
                <a:xfrm flipH="1">
                  <a:off x="1745308" y="4407758"/>
                  <a:ext cx="2513502" cy="1474398"/>
                  <a:chOff x="5013241" y="-127424"/>
                  <a:chExt cx="8712498" cy="5238878"/>
                </a:xfrm>
              </p:grpSpPr>
              <p:pic>
                <p:nvPicPr>
                  <p:cNvPr id="367" name="图片 366">
                    <a:extLst>
                      <a:ext uri="{FF2B5EF4-FFF2-40B4-BE49-F238E27FC236}">
                        <a16:creationId xmlns:a16="http://schemas.microsoft.com/office/drawing/2014/main" id="{69809A94-3AFA-40A1-94D6-F329F6C480B6}"/>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5013241" y="-32039"/>
                    <a:ext cx="4292483" cy="4714389"/>
                  </a:xfrm>
                  <a:prstGeom prst="rect">
                    <a:avLst/>
                  </a:prstGeom>
                </p:spPr>
              </p:pic>
              <p:pic>
                <p:nvPicPr>
                  <p:cNvPr id="368" name="图片 367">
                    <a:extLst>
                      <a:ext uri="{FF2B5EF4-FFF2-40B4-BE49-F238E27FC236}">
                        <a16:creationId xmlns:a16="http://schemas.microsoft.com/office/drawing/2014/main" id="{75400829-28D9-48C9-981C-B1F07599A0D5}"/>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7245910" y="-32046"/>
                    <a:ext cx="3994515" cy="5143500"/>
                  </a:xfrm>
                  <a:prstGeom prst="rect">
                    <a:avLst/>
                  </a:prstGeom>
                </p:spPr>
              </p:pic>
              <p:pic>
                <p:nvPicPr>
                  <p:cNvPr id="369" name="图片 368">
                    <a:extLst>
                      <a:ext uri="{FF2B5EF4-FFF2-40B4-BE49-F238E27FC236}">
                        <a16:creationId xmlns:a16="http://schemas.microsoft.com/office/drawing/2014/main" id="{3E95AF76-F81C-4CFD-A9C3-91C76489E9CC}"/>
                      </a:ext>
                    </a:extLst>
                  </p:cNvPr>
                  <p:cNvPicPr>
                    <a:picLocks noChangeAspect="1"/>
                  </p:cNvPicPr>
                  <p:nvPr/>
                </p:nvPicPr>
                <p:blipFill>
                  <a:blip r:embed="rId14">
                    <a:clrChange>
                      <a:clrFrom>
                        <a:srgbClr val="FFFFFF"/>
                      </a:clrFrom>
                      <a:clrTo>
                        <a:srgbClr val="FFFFFF">
                          <a:alpha val="0"/>
                        </a:srgbClr>
                      </a:clrTo>
                    </a:clrChange>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9706191" y="-127424"/>
                    <a:ext cx="4019548" cy="5143500"/>
                  </a:xfrm>
                  <a:prstGeom prst="rect">
                    <a:avLst/>
                  </a:prstGeom>
                </p:spPr>
              </p:pic>
            </p:grpSp>
            <p:sp>
              <p:nvSpPr>
                <p:cNvPr id="366" name="矩形: 圆角 365">
                  <a:extLst>
                    <a:ext uri="{FF2B5EF4-FFF2-40B4-BE49-F238E27FC236}">
                      <a16:creationId xmlns:a16="http://schemas.microsoft.com/office/drawing/2014/main" id="{7273C0DB-14ED-4BA3-92EF-5904F77425D0}"/>
                    </a:ext>
                  </a:extLst>
                </p:cNvPr>
                <p:cNvSpPr/>
                <p:nvPr/>
              </p:nvSpPr>
              <p:spPr>
                <a:xfrm>
                  <a:off x="1950505" y="4428704"/>
                  <a:ext cx="2213111" cy="13680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05" name="椭圆 304">
                <a:extLst>
                  <a:ext uri="{FF2B5EF4-FFF2-40B4-BE49-F238E27FC236}">
                    <a16:creationId xmlns:a16="http://schemas.microsoft.com/office/drawing/2014/main" id="{90A3AAE5-2337-40E8-BD1D-0AA0018EC086}"/>
                  </a:ext>
                </a:extLst>
              </p:cNvPr>
              <p:cNvSpPr/>
              <p:nvPr/>
            </p:nvSpPr>
            <p:spPr>
              <a:xfrm>
                <a:off x="3547162" y="451139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a:extLst>
                  <a:ext uri="{FF2B5EF4-FFF2-40B4-BE49-F238E27FC236}">
                    <a16:creationId xmlns:a16="http://schemas.microsoft.com/office/drawing/2014/main" id="{C73CCF6C-8785-41C2-B69D-5722954954F9}"/>
                  </a:ext>
                </a:extLst>
              </p:cNvPr>
              <p:cNvSpPr/>
              <p:nvPr/>
            </p:nvSpPr>
            <p:spPr>
              <a:xfrm>
                <a:off x="3509438" y="466326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a:extLst>
                  <a:ext uri="{FF2B5EF4-FFF2-40B4-BE49-F238E27FC236}">
                    <a16:creationId xmlns:a16="http://schemas.microsoft.com/office/drawing/2014/main" id="{4CA071C4-CCC0-4B40-91C4-2F37832A1DE0}"/>
                  </a:ext>
                </a:extLst>
              </p:cNvPr>
              <p:cNvSpPr/>
              <p:nvPr/>
            </p:nvSpPr>
            <p:spPr>
              <a:xfrm>
                <a:off x="3361367" y="4734815"/>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a:extLst>
                  <a:ext uri="{FF2B5EF4-FFF2-40B4-BE49-F238E27FC236}">
                    <a16:creationId xmlns:a16="http://schemas.microsoft.com/office/drawing/2014/main" id="{EFB03529-3A58-4BD7-99C4-7A750B99B192}"/>
                  </a:ext>
                </a:extLst>
              </p:cNvPr>
              <p:cNvSpPr/>
              <p:nvPr/>
            </p:nvSpPr>
            <p:spPr>
              <a:xfrm>
                <a:off x="3112040" y="4957487"/>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a:extLst>
                  <a:ext uri="{FF2B5EF4-FFF2-40B4-BE49-F238E27FC236}">
                    <a16:creationId xmlns:a16="http://schemas.microsoft.com/office/drawing/2014/main" id="{0307B6CF-0BCB-43A9-A15B-B45AE24BF904}"/>
                  </a:ext>
                </a:extLst>
              </p:cNvPr>
              <p:cNvSpPr/>
              <p:nvPr/>
            </p:nvSpPr>
            <p:spPr>
              <a:xfrm>
                <a:off x="3140400" y="486450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a:extLst>
                  <a:ext uri="{FF2B5EF4-FFF2-40B4-BE49-F238E27FC236}">
                    <a16:creationId xmlns:a16="http://schemas.microsoft.com/office/drawing/2014/main" id="{8CCA5EB8-E471-4BBF-8B9C-31F560C5AE3D}"/>
                  </a:ext>
                </a:extLst>
              </p:cNvPr>
              <p:cNvSpPr/>
              <p:nvPr/>
            </p:nvSpPr>
            <p:spPr>
              <a:xfrm>
                <a:off x="3032900" y="497967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a:extLst>
                  <a:ext uri="{FF2B5EF4-FFF2-40B4-BE49-F238E27FC236}">
                    <a16:creationId xmlns:a16="http://schemas.microsoft.com/office/drawing/2014/main" id="{21B661B6-C326-48B2-9CF9-A637148D3948}"/>
                  </a:ext>
                </a:extLst>
              </p:cNvPr>
              <p:cNvSpPr/>
              <p:nvPr/>
            </p:nvSpPr>
            <p:spPr>
              <a:xfrm>
                <a:off x="3423279" y="4853933"/>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a:extLst>
                  <a:ext uri="{FF2B5EF4-FFF2-40B4-BE49-F238E27FC236}">
                    <a16:creationId xmlns:a16="http://schemas.microsoft.com/office/drawing/2014/main" id="{FABEFC21-F9AF-4509-B048-FE1432B5FF66}"/>
                  </a:ext>
                </a:extLst>
              </p:cNvPr>
              <p:cNvSpPr/>
              <p:nvPr/>
            </p:nvSpPr>
            <p:spPr>
              <a:xfrm>
                <a:off x="3685700" y="493196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a:extLst>
                  <a:ext uri="{FF2B5EF4-FFF2-40B4-BE49-F238E27FC236}">
                    <a16:creationId xmlns:a16="http://schemas.microsoft.com/office/drawing/2014/main" id="{C551DA67-3EE5-4B5E-BB20-DD344ACCC8CD}"/>
                  </a:ext>
                </a:extLst>
              </p:cNvPr>
              <p:cNvSpPr/>
              <p:nvPr/>
            </p:nvSpPr>
            <p:spPr>
              <a:xfrm>
                <a:off x="3630693" y="4712547"/>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a:extLst>
                  <a:ext uri="{FF2B5EF4-FFF2-40B4-BE49-F238E27FC236}">
                    <a16:creationId xmlns:a16="http://schemas.microsoft.com/office/drawing/2014/main" id="{D0598FE4-A2BF-44F2-86D2-666A82EBD370}"/>
                  </a:ext>
                </a:extLst>
              </p:cNvPr>
              <p:cNvSpPr/>
              <p:nvPr/>
            </p:nvSpPr>
            <p:spPr>
              <a:xfrm>
                <a:off x="3674498" y="5087653"/>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C0A93C5D-628F-4879-AC25-79F05CAB29B9}"/>
                  </a:ext>
                </a:extLst>
              </p:cNvPr>
              <p:cNvSpPr/>
              <p:nvPr/>
            </p:nvSpPr>
            <p:spPr>
              <a:xfrm>
                <a:off x="3595720" y="5046581"/>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a:extLst>
                  <a:ext uri="{FF2B5EF4-FFF2-40B4-BE49-F238E27FC236}">
                    <a16:creationId xmlns:a16="http://schemas.microsoft.com/office/drawing/2014/main" id="{A57E10AC-31A8-4CB2-AB8D-BEA70ABB1D0D}"/>
                  </a:ext>
                </a:extLst>
              </p:cNvPr>
              <p:cNvSpPr/>
              <p:nvPr/>
            </p:nvSpPr>
            <p:spPr>
              <a:xfrm>
                <a:off x="3697359" y="518644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a:extLst>
                  <a:ext uri="{FF2B5EF4-FFF2-40B4-BE49-F238E27FC236}">
                    <a16:creationId xmlns:a16="http://schemas.microsoft.com/office/drawing/2014/main" id="{D230543C-9C31-4D30-8FD7-04252F07E196}"/>
                  </a:ext>
                </a:extLst>
              </p:cNvPr>
              <p:cNvSpPr/>
              <p:nvPr/>
            </p:nvSpPr>
            <p:spPr>
              <a:xfrm>
                <a:off x="3318642" y="5365373"/>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a:extLst>
                  <a:ext uri="{FF2B5EF4-FFF2-40B4-BE49-F238E27FC236}">
                    <a16:creationId xmlns:a16="http://schemas.microsoft.com/office/drawing/2014/main" id="{E0FAA441-AF3D-437C-8E79-4E814B84EA54}"/>
                  </a:ext>
                </a:extLst>
              </p:cNvPr>
              <p:cNvSpPr/>
              <p:nvPr/>
            </p:nvSpPr>
            <p:spPr>
              <a:xfrm>
                <a:off x="3413665" y="517089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a:extLst>
                  <a:ext uri="{FF2B5EF4-FFF2-40B4-BE49-F238E27FC236}">
                    <a16:creationId xmlns:a16="http://schemas.microsoft.com/office/drawing/2014/main" id="{317A072C-2D55-449B-8A81-43720FEC7158}"/>
                  </a:ext>
                </a:extLst>
              </p:cNvPr>
              <p:cNvSpPr/>
              <p:nvPr/>
            </p:nvSpPr>
            <p:spPr>
              <a:xfrm>
                <a:off x="3439789" y="5555093"/>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a:extLst>
                  <a:ext uri="{FF2B5EF4-FFF2-40B4-BE49-F238E27FC236}">
                    <a16:creationId xmlns:a16="http://schemas.microsoft.com/office/drawing/2014/main" id="{E07D214E-A787-4B58-B26E-39F05412F359}"/>
                  </a:ext>
                </a:extLst>
              </p:cNvPr>
              <p:cNvSpPr/>
              <p:nvPr/>
            </p:nvSpPr>
            <p:spPr>
              <a:xfrm>
                <a:off x="3364294" y="546425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a:extLst>
                  <a:ext uri="{FF2B5EF4-FFF2-40B4-BE49-F238E27FC236}">
                    <a16:creationId xmlns:a16="http://schemas.microsoft.com/office/drawing/2014/main" id="{1F7775EC-4AF7-4B74-991C-13AD61BDEC0E}"/>
                  </a:ext>
                </a:extLst>
              </p:cNvPr>
              <p:cNvSpPr/>
              <p:nvPr/>
            </p:nvSpPr>
            <p:spPr>
              <a:xfrm>
                <a:off x="3380051" y="552878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a:extLst>
                  <a:ext uri="{FF2B5EF4-FFF2-40B4-BE49-F238E27FC236}">
                    <a16:creationId xmlns:a16="http://schemas.microsoft.com/office/drawing/2014/main" id="{11E6BCFB-1F21-415B-A24F-684C542ABBEB}"/>
                  </a:ext>
                </a:extLst>
              </p:cNvPr>
              <p:cNvSpPr/>
              <p:nvPr/>
            </p:nvSpPr>
            <p:spPr>
              <a:xfrm>
                <a:off x="3382263" y="571635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a:extLst>
                  <a:ext uri="{FF2B5EF4-FFF2-40B4-BE49-F238E27FC236}">
                    <a16:creationId xmlns:a16="http://schemas.microsoft.com/office/drawing/2014/main" id="{F6C949F3-2758-4E0B-BD06-5BBD99AFBEEB}"/>
                  </a:ext>
                </a:extLst>
              </p:cNvPr>
              <p:cNvSpPr/>
              <p:nvPr/>
            </p:nvSpPr>
            <p:spPr>
              <a:xfrm>
                <a:off x="3291138" y="564466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a:extLst>
                  <a:ext uri="{FF2B5EF4-FFF2-40B4-BE49-F238E27FC236}">
                    <a16:creationId xmlns:a16="http://schemas.microsoft.com/office/drawing/2014/main" id="{126FF1F3-0DC1-49D5-A207-94F1A7EF07D9}"/>
                  </a:ext>
                </a:extLst>
              </p:cNvPr>
              <p:cNvSpPr/>
              <p:nvPr/>
            </p:nvSpPr>
            <p:spPr>
              <a:xfrm>
                <a:off x="3253665" y="558667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a:extLst>
                  <a:ext uri="{FF2B5EF4-FFF2-40B4-BE49-F238E27FC236}">
                    <a16:creationId xmlns:a16="http://schemas.microsoft.com/office/drawing/2014/main" id="{0E5A9C5E-39A0-4B2B-9887-2C0F3204F88F}"/>
                  </a:ext>
                </a:extLst>
              </p:cNvPr>
              <p:cNvSpPr/>
              <p:nvPr/>
            </p:nvSpPr>
            <p:spPr>
              <a:xfrm>
                <a:off x="4186422" y="4555001"/>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a:extLst>
                  <a:ext uri="{FF2B5EF4-FFF2-40B4-BE49-F238E27FC236}">
                    <a16:creationId xmlns:a16="http://schemas.microsoft.com/office/drawing/2014/main" id="{25F9463A-2DFA-49A2-AAE7-760B99900851}"/>
                  </a:ext>
                </a:extLst>
              </p:cNvPr>
              <p:cNvSpPr/>
              <p:nvPr/>
            </p:nvSpPr>
            <p:spPr>
              <a:xfrm>
                <a:off x="4101153" y="458250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a:extLst>
                  <a:ext uri="{FF2B5EF4-FFF2-40B4-BE49-F238E27FC236}">
                    <a16:creationId xmlns:a16="http://schemas.microsoft.com/office/drawing/2014/main" id="{81F5F876-73CD-4991-B11C-6CADAF152B63}"/>
                  </a:ext>
                </a:extLst>
              </p:cNvPr>
              <p:cNvSpPr/>
              <p:nvPr/>
            </p:nvSpPr>
            <p:spPr>
              <a:xfrm>
                <a:off x="4156192" y="4686209"/>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a:extLst>
                  <a:ext uri="{FF2B5EF4-FFF2-40B4-BE49-F238E27FC236}">
                    <a16:creationId xmlns:a16="http://schemas.microsoft.com/office/drawing/2014/main" id="{0833E337-7EF6-426B-90CD-A93EC6EF6F1D}"/>
                  </a:ext>
                </a:extLst>
              </p:cNvPr>
              <p:cNvSpPr/>
              <p:nvPr/>
            </p:nvSpPr>
            <p:spPr>
              <a:xfrm>
                <a:off x="4269344" y="4705225"/>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a:extLst>
                  <a:ext uri="{FF2B5EF4-FFF2-40B4-BE49-F238E27FC236}">
                    <a16:creationId xmlns:a16="http://schemas.microsoft.com/office/drawing/2014/main" id="{5006D74C-3921-4C67-AD11-4C24010E9253}"/>
                  </a:ext>
                </a:extLst>
              </p:cNvPr>
              <p:cNvSpPr/>
              <p:nvPr/>
            </p:nvSpPr>
            <p:spPr>
              <a:xfrm>
                <a:off x="4333864" y="4886850"/>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a:extLst>
                  <a:ext uri="{FF2B5EF4-FFF2-40B4-BE49-F238E27FC236}">
                    <a16:creationId xmlns:a16="http://schemas.microsoft.com/office/drawing/2014/main" id="{5AD1EB76-7F2D-43E8-A743-AF50C650E184}"/>
                  </a:ext>
                </a:extLst>
              </p:cNvPr>
              <p:cNvSpPr/>
              <p:nvPr/>
            </p:nvSpPr>
            <p:spPr>
              <a:xfrm>
                <a:off x="4321748" y="5025725"/>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7AF9F002-09DB-4DDF-B82B-5A896F459575}"/>
                  </a:ext>
                </a:extLst>
              </p:cNvPr>
              <p:cNvSpPr/>
              <p:nvPr/>
            </p:nvSpPr>
            <p:spPr>
              <a:xfrm>
                <a:off x="4231974" y="4998221"/>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a:extLst>
                  <a:ext uri="{FF2B5EF4-FFF2-40B4-BE49-F238E27FC236}">
                    <a16:creationId xmlns:a16="http://schemas.microsoft.com/office/drawing/2014/main" id="{0F514090-7022-4B6B-9138-E2D175C43172}"/>
                  </a:ext>
                </a:extLst>
              </p:cNvPr>
              <p:cNvSpPr/>
              <p:nvPr/>
            </p:nvSpPr>
            <p:spPr>
              <a:xfrm>
                <a:off x="4355518" y="510653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a:extLst>
                  <a:ext uri="{FF2B5EF4-FFF2-40B4-BE49-F238E27FC236}">
                    <a16:creationId xmlns:a16="http://schemas.microsoft.com/office/drawing/2014/main" id="{B0C060DA-54DB-408B-A4BC-DB3196074004}"/>
                  </a:ext>
                </a:extLst>
              </p:cNvPr>
              <p:cNvSpPr/>
              <p:nvPr/>
            </p:nvSpPr>
            <p:spPr>
              <a:xfrm>
                <a:off x="4094761" y="4845803"/>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a:extLst>
                  <a:ext uri="{FF2B5EF4-FFF2-40B4-BE49-F238E27FC236}">
                    <a16:creationId xmlns:a16="http://schemas.microsoft.com/office/drawing/2014/main" id="{0023148A-642C-49CD-B0FA-76069C2CB7DC}"/>
                  </a:ext>
                </a:extLst>
              </p:cNvPr>
              <p:cNvSpPr/>
              <p:nvPr/>
            </p:nvSpPr>
            <p:spPr>
              <a:xfrm>
                <a:off x="4031551" y="477060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a:extLst>
                  <a:ext uri="{FF2B5EF4-FFF2-40B4-BE49-F238E27FC236}">
                    <a16:creationId xmlns:a16="http://schemas.microsoft.com/office/drawing/2014/main" id="{003126A7-1C8A-4933-B412-08D865AC665C}"/>
                  </a:ext>
                </a:extLst>
              </p:cNvPr>
              <p:cNvSpPr/>
              <p:nvPr/>
            </p:nvSpPr>
            <p:spPr>
              <a:xfrm>
                <a:off x="3844384" y="5114323"/>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a:extLst>
                  <a:ext uri="{FF2B5EF4-FFF2-40B4-BE49-F238E27FC236}">
                    <a16:creationId xmlns:a16="http://schemas.microsoft.com/office/drawing/2014/main" id="{E04F069D-FF04-400B-A2D5-931BBB2B24C9}"/>
                  </a:ext>
                </a:extLst>
              </p:cNvPr>
              <p:cNvSpPr/>
              <p:nvPr/>
            </p:nvSpPr>
            <p:spPr>
              <a:xfrm>
                <a:off x="3822079" y="503484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a:extLst>
                  <a:ext uri="{FF2B5EF4-FFF2-40B4-BE49-F238E27FC236}">
                    <a16:creationId xmlns:a16="http://schemas.microsoft.com/office/drawing/2014/main" id="{E210571F-513B-417D-8F87-8BC86B00FDFB}"/>
                  </a:ext>
                </a:extLst>
              </p:cNvPr>
              <p:cNvSpPr/>
              <p:nvPr/>
            </p:nvSpPr>
            <p:spPr>
              <a:xfrm>
                <a:off x="3793406" y="5193441"/>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a:extLst>
                  <a:ext uri="{FF2B5EF4-FFF2-40B4-BE49-F238E27FC236}">
                    <a16:creationId xmlns:a16="http://schemas.microsoft.com/office/drawing/2014/main" id="{89A70653-AE15-44D6-AD7E-DE407997733D}"/>
                  </a:ext>
                </a:extLst>
              </p:cNvPr>
              <p:cNvSpPr/>
              <p:nvPr/>
            </p:nvSpPr>
            <p:spPr>
              <a:xfrm>
                <a:off x="3968070" y="5278889"/>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a:extLst>
                  <a:ext uri="{FF2B5EF4-FFF2-40B4-BE49-F238E27FC236}">
                    <a16:creationId xmlns:a16="http://schemas.microsoft.com/office/drawing/2014/main" id="{54FB89E0-8497-4479-AC82-87374CD0CE5C}"/>
                  </a:ext>
                </a:extLst>
              </p:cNvPr>
              <p:cNvSpPr/>
              <p:nvPr/>
            </p:nvSpPr>
            <p:spPr>
              <a:xfrm>
                <a:off x="4171149" y="5233315"/>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a:extLst>
                  <a:ext uri="{FF2B5EF4-FFF2-40B4-BE49-F238E27FC236}">
                    <a16:creationId xmlns:a16="http://schemas.microsoft.com/office/drawing/2014/main" id="{7FC84F85-46D6-4358-8F26-9AB3DEAFF44F}"/>
                  </a:ext>
                </a:extLst>
              </p:cNvPr>
              <p:cNvSpPr/>
              <p:nvPr/>
            </p:nvSpPr>
            <p:spPr>
              <a:xfrm>
                <a:off x="4336142" y="560335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D47E112E-F348-421F-BFE5-7630E67930DA}"/>
                  </a:ext>
                </a:extLst>
              </p:cNvPr>
              <p:cNvSpPr/>
              <p:nvPr/>
            </p:nvSpPr>
            <p:spPr>
              <a:xfrm>
                <a:off x="4290915" y="571077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a:extLst>
                  <a:ext uri="{FF2B5EF4-FFF2-40B4-BE49-F238E27FC236}">
                    <a16:creationId xmlns:a16="http://schemas.microsoft.com/office/drawing/2014/main" id="{BD5F5D84-EBEF-4E01-B552-EAF1D9618C54}"/>
                  </a:ext>
                </a:extLst>
              </p:cNvPr>
              <p:cNvSpPr/>
              <p:nvPr/>
            </p:nvSpPr>
            <p:spPr>
              <a:xfrm>
                <a:off x="4229270" y="570124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a:extLst>
                  <a:ext uri="{FF2B5EF4-FFF2-40B4-BE49-F238E27FC236}">
                    <a16:creationId xmlns:a16="http://schemas.microsoft.com/office/drawing/2014/main" id="{EDB27F7C-C81A-4C53-B07A-39343C2D22D1}"/>
                  </a:ext>
                </a:extLst>
              </p:cNvPr>
              <p:cNvSpPr/>
              <p:nvPr/>
            </p:nvSpPr>
            <p:spPr>
              <a:xfrm>
                <a:off x="4018554" y="5575087"/>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a:extLst>
                  <a:ext uri="{FF2B5EF4-FFF2-40B4-BE49-F238E27FC236}">
                    <a16:creationId xmlns:a16="http://schemas.microsoft.com/office/drawing/2014/main" id="{E48CFAE9-5398-4AA4-8F09-A8A8AEFCF697}"/>
                  </a:ext>
                </a:extLst>
              </p:cNvPr>
              <p:cNvSpPr/>
              <p:nvPr/>
            </p:nvSpPr>
            <p:spPr>
              <a:xfrm>
                <a:off x="3894229" y="5505477"/>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a:extLst>
                  <a:ext uri="{FF2B5EF4-FFF2-40B4-BE49-F238E27FC236}">
                    <a16:creationId xmlns:a16="http://schemas.microsoft.com/office/drawing/2014/main" id="{F1B1812C-E82E-49CD-AAB8-81EC1DA4B761}"/>
                  </a:ext>
                </a:extLst>
              </p:cNvPr>
              <p:cNvSpPr/>
              <p:nvPr/>
            </p:nvSpPr>
            <p:spPr>
              <a:xfrm>
                <a:off x="3839222" y="544881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a:extLst>
                  <a:ext uri="{FF2B5EF4-FFF2-40B4-BE49-F238E27FC236}">
                    <a16:creationId xmlns:a16="http://schemas.microsoft.com/office/drawing/2014/main" id="{6F9D0786-19C6-4994-8908-CE1682101814}"/>
                  </a:ext>
                </a:extLst>
              </p:cNvPr>
              <p:cNvSpPr/>
              <p:nvPr/>
            </p:nvSpPr>
            <p:spPr>
              <a:xfrm>
                <a:off x="4933472" y="452749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a:extLst>
                  <a:ext uri="{FF2B5EF4-FFF2-40B4-BE49-F238E27FC236}">
                    <a16:creationId xmlns:a16="http://schemas.microsoft.com/office/drawing/2014/main" id="{CBC88058-13A0-4C13-9C42-AB6D6994E191}"/>
                  </a:ext>
                </a:extLst>
              </p:cNvPr>
              <p:cNvSpPr/>
              <p:nvPr/>
            </p:nvSpPr>
            <p:spPr>
              <a:xfrm>
                <a:off x="4837176" y="456324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69454469-51CC-4486-8392-D5CDF586B9EA}"/>
                  </a:ext>
                </a:extLst>
              </p:cNvPr>
              <p:cNvSpPr/>
              <p:nvPr/>
            </p:nvSpPr>
            <p:spPr>
              <a:xfrm>
                <a:off x="4899098" y="4650537"/>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a:extLst>
                  <a:ext uri="{FF2B5EF4-FFF2-40B4-BE49-F238E27FC236}">
                    <a16:creationId xmlns:a16="http://schemas.microsoft.com/office/drawing/2014/main" id="{FCF8C381-9BA5-442C-AB12-56EE00F4B91D}"/>
                  </a:ext>
                </a:extLst>
              </p:cNvPr>
              <p:cNvSpPr/>
              <p:nvPr/>
            </p:nvSpPr>
            <p:spPr>
              <a:xfrm>
                <a:off x="4768392" y="473272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a:extLst>
                  <a:ext uri="{FF2B5EF4-FFF2-40B4-BE49-F238E27FC236}">
                    <a16:creationId xmlns:a16="http://schemas.microsoft.com/office/drawing/2014/main" id="{2C69BD85-C0F1-45E6-88CA-519375037930}"/>
                  </a:ext>
                </a:extLst>
              </p:cNvPr>
              <p:cNvSpPr/>
              <p:nvPr/>
            </p:nvSpPr>
            <p:spPr>
              <a:xfrm>
                <a:off x="5003468" y="4685043"/>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a:extLst>
                  <a:ext uri="{FF2B5EF4-FFF2-40B4-BE49-F238E27FC236}">
                    <a16:creationId xmlns:a16="http://schemas.microsoft.com/office/drawing/2014/main" id="{7AB83D87-2A80-44FA-BD57-E652061ADCB1}"/>
                  </a:ext>
                </a:extLst>
              </p:cNvPr>
              <p:cNvSpPr/>
              <p:nvPr/>
            </p:nvSpPr>
            <p:spPr>
              <a:xfrm>
                <a:off x="5042442" y="4840210"/>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a:extLst>
                  <a:ext uri="{FF2B5EF4-FFF2-40B4-BE49-F238E27FC236}">
                    <a16:creationId xmlns:a16="http://schemas.microsoft.com/office/drawing/2014/main" id="{800AFBE9-878F-4389-B0B9-181AFD16110F}"/>
                  </a:ext>
                </a:extLst>
              </p:cNvPr>
              <p:cNvSpPr/>
              <p:nvPr/>
            </p:nvSpPr>
            <p:spPr>
              <a:xfrm>
                <a:off x="4965247" y="492601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a:extLst>
                  <a:ext uri="{FF2B5EF4-FFF2-40B4-BE49-F238E27FC236}">
                    <a16:creationId xmlns:a16="http://schemas.microsoft.com/office/drawing/2014/main" id="{BCB3C341-1CD8-4E3B-8E81-5CABA242DF39}"/>
                  </a:ext>
                </a:extLst>
              </p:cNvPr>
              <p:cNvSpPr/>
              <p:nvPr/>
            </p:nvSpPr>
            <p:spPr>
              <a:xfrm>
                <a:off x="4880362" y="489397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a:extLst>
                  <a:ext uri="{FF2B5EF4-FFF2-40B4-BE49-F238E27FC236}">
                    <a16:creationId xmlns:a16="http://schemas.microsoft.com/office/drawing/2014/main" id="{5AB78788-24B6-4F68-8A1C-4A7E29043BD6}"/>
                  </a:ext>
                </a:extLst>
              </p:cNvPr>
              <p:cNvSpPr/>
              <p:nvPr/>
            </p:nvSpPr>
            <p:spPr>
              <a:xfrm>
                <a:off x="4940418" y="498871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a:extLst>
                  <a:ext uri="{FF2B5EF4-FFF2-40B4-BE49-F238E27FC236}">
                    <a16:creationId xmlns:a16="http://schemas.microsoft.com/office/drawing/2014/main" id="{6522D931-83FB-41CD-8E59-2CEEAA52F0F3}"/>
                  </a:ext>
                </a:extLst>
              </p:cNvPr>
              <p:cNvSpPr/>
              <p:nvPr/>
            </p:nvSpPr>
            <p:spPr>
              <a:xfrm>
                <a:off x="4809672" y="4824825"/>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a:extLst>
                  <a:ext uri="{FF2B5EF4-FFF2-40B4-BE49-F238E27FC236}">
                    <a16:creationId xmlns:a16="http://schemas.microsoft.com/office/drawing/2014/main" id="{DFD2868D-8F65-41FA-B572-B473F24CB08D}"/>
                  </a:ext>
                </a:extLst>
              </p:cNvPr>
              <p:cNvSpPr/>
              <p:nvPr/>
            </p:nvSpPr>
            <p:spPr>
              <a:xfrm>
                <a:off x="4570811" y="505133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a:extLst>
                  <a:ext uri="{FF2B5EF4-FFF2-40B4-BE49-F238E27FC236}">
                    <a16:creationId xmlns:a16="http://schemas.microsoft.com/office/drawing/2014/main" id="{D68BA312-BD01-4382-930C-9609427E8146}"/>
                  </a:ext>
                </a:extLst>
              </p:cNvPr>
              <p:cNvSpPr/>
              <p:nvPr/>
            </p:nvSpPr>
            <p:spPr>
              <a:xfrm>
                <a:off x="4616349" y="518821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a:extLst>
                  <a:ext uri="{FF2B5EF4-FFF2-40B4-BE49-F238E27FC236}">
                    <a16:creationId xmlns:a16="http://schemas.microsoft.com/office/drawing/2014/main" id="{ED758EFE-B8BF-442B-BC54-93FD7F1A682B}"/>
                  </a:ext>
                </a:extLst>
              </p:cNvPr>
              <p:cNvSpPr/>
              <p:nvPr/>
            </p:nvSpPr>
            <p:spPr>
              <a:xfrm>
                <a:off x="4993933" y="560537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椭圆 358">
                <a:extLst>
                  <a:ext uri="{FF2B5EF4-FFF2-40B4-BE49-F238E27FC236}">
                    <a16:creationId xmlns:a16="http://schemas.microsoft.com/office/drawing/2014/main" id="{43517E94-63F4-4494-946A-F20A0C466BDD}"/>
                  </a:ext>
                </a:extLst>
              </p:cNvPr>
              <p:cNvSpPr/>
              <p:nvPr/>
            </p:nvSpPr>
            <p:spPr>
              <a:xfrm>
                <a:off x="4899098" y="561243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椭圆 359">
                <a:extLst>
                  <a:ext uri="{FF2B5EF4-FFF2-40B4-BE49-F238E27FC236}">
                    <a16:creationId xmlns:a16="http://schemas.microsoft.com/office/drawing/2014/main" id="{2EB9CDBD-C1D5-4177-8522-5DA434AB52D9}"/>
                  </a:ext>
                </a:extLst>
              </p:cNvPr>
              <p:cNvSpPr/>
              <p:nvPr/>
            </p:nvSpPr>
            <p:spPr>
              <a:xfrm>
                <a:off x="4838752" y="5575980"/>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椭圆 360">
                <a:extLst>
                  <a:ext uri="{FF2B5EF4-FFF2-40B4-BE49-F238E27FC236}">
                    <a16:creationId xmlns:a16="http://schemas.microsoft.com/office/drawing/2014/main" id="{F6830A37-8608-4C20-B124-FA037B4CC8AF}"/>
                  </a:ext>
                </a:extLst>
              </p:cNvPr>
              <p:cNvSpPr/>
              <p:nvPr/>
            </p:nvSpPr>
            <p:spPr>
              <a:xfrm>
                <a:off x="4576110" y="5180637"/>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椭圆 361">
                <a:extLst>
                  <a:ext uri="{FF2B5EF4-FFF2-40B4-BE49-F238E27FC236}">
                    <a16:creationId xmlns:a16="http://schemas.microsoft.com/office/drawing/2014/main" id="{F87E0DE6-184A-405F-AB26-2F2D7C3DEECC}"/>
                  </a:ext>
                </a:extLst>
              </p:cNvPr>
              <p:cNvSpPr/>
              <p:nvPr/>
            </p:nvSpPr>
            <p:spPr>
              <a:xfrm>
                <a:off x="4545456" y="5400377"/>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椭圆 362">
                <a:extLst>
                  <a:ext uri="{FF2B5EF4-FFF2-40B4-BE49-F238E27FC236}">
                    <a16:creationId xmlns:a16="http://schemas.microsoft.com/office/drawing/2014/main" id="{D8805C2D-5DF9-483D-8D68-561B2207F16A}"/>
                  </a:ext>
                </a:extLst>
              </p:cNvPr>
              <p:cNvSpPr/>
              <p:nvPr/>
            </p:nvSpPr>
            <p:spPr>
              <a:xfrm>
                <a:off x="4406692" y="5348951"/>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椭圆 363">
                <a:extLst>
                  <a:ext uri="{FF2B5EF4-FFF2-40B4-BE49-F238E27FC236}">
                    <a16:creationId xmlns:a16="http://schemas.microsoft.com/office/drawing/2014/main" id="{C5EC814B-B40F-41DF-BBF5-8D6095D7283F}"/>
                  </a:ext>
                </a:extLst>
              </p:cNvPr>
              <p:cNvSpPr/>
              <p:nvPr/>
            </p:nvSpPr>
            <p:spPr>
              <a:xfrm>
                <a:off x="4349853" y="529439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8" name="矩形: 圆角 437">
              <a:extLst>
                <a:ext uri="{FF2B5EF4-FFF2-40B4-BE49-F238E27FC236}">
                  <a16:creationId xmlns:a16="http://schemas.microsoft.com/office/drawing/2014/main" id="{1293BB6B-74E7-47F5-8124-49597A008DC9}"/>
                </a:ext>
              </a:extLst>
            </p:cNvPr>
            <p:cNvSpPr>
              <a:spLocks noChangeAspect="1"/>
            </p:cNvSpPr>
            <p:nvPr/>
          </p:nvSpPr>
          <p:spPr>
            <a:xfrm>
              <a:off x="439491" y="2591195"/>
              <a:ext cx="565730" cy="270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Times New Roman" panose="02020603050405020304" pitchFamily="18" charset="0"/>
                  <a:cs typeface="Times New Roman" panose="02020603050405020304" pitchFamily="18" charset="0"/>
                </a:rPr>
                <a:t>Target</a:t>
              </a:r>
              <a:endParaRPr lang="zh-CN" altLang="en-US" sz="1000" dirty="0">
                <a:latin typeface="Times New Roman" panose="02020603050405020304" pitchFamily="18" charset="0"/>
                <a:cs typeface="Times New Roman" panose="02020603050405020304" pitchFamily="18" charset="0"/>
              </a:endParaRPr>
            </a:p>
          </p:txBody>
        </p:sp>
        <p:grpSp>
          <p:nvGrpSpPr>
            <p:cNvPr id="441" name="组合 440">
              <a:extLst>
                <a:ext uri="{FF2B5EF4-FFF2-40B4-BE49-F238E27FC236}">
                  <a16:creationId xmlns:a16="http://schemas.microsoft.com/office/drawing/2014/main" id="{C6262852-FD3E-43A2-8735-D8D537DA1890}"/>
                </a:ext>
              </a:extLst>
            </p:cNvPr>
            <p:cNvGrpSpPr/>
            <p:nvPr/>
          </p:nvGrpSpPr>
          <p:grpSpPr>
            <a:xfrm>
              <a:off x="2051727" y="2912787"/>
              <a:ext cx="159868" cy="159868"/>
              <a:chOff x="8180280" y="2349483"/>
              <a:chExt cx="163746" cy="163746"/>
            </a:xfrm>
          </p:grpSpPr>
          <p:sp>
            <p:nvSpPr>
              <p:cNvPr id="445" name="椭圆 444">
                <a:extLst>
                  <a:ext uri="{FF2B5EF4-FFF2-40B4-BE49-F238E27FC236}">
                    <a16:creationId xmlns:a16="http://schemas.microsoft.com/office/drawing/2014/main" id="{5EA3EB3E-65B0-420D-A8FD-3AE38E8DA87D}"/>
                  </a:ext>
                </a:extLst>
              </p:cNvPr>
              <p:cNvSpPr>
                <a:spLocks noChangeAspect="1"/>
              </p:cNvSpPr>
              <p:nvPr/>
            </p:nvSpPr>
            <p:spPr>
              <a:xfrm>
                <a:off x="8180280" y="2349483"/>
                <a:ext cx="163746" cy="16374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6" name="直接连接符 445">
                <a:extLst>
                  <a:ext uri="{FF2B5EF4-FFF2-40B4-BE49-F238E27FC236}">
                    <a16:creationId xmlns:a16="http://schemas.microsoft.com/office/drawing/2014/main" id="{FD3F65E3-2C48-47DB-A679-5954FBC26216}"/>
                  </a:ext>
                </a:extLst>
              </p:cNvPr>
              <p:cNvCxnSpPr>
                <a:cxnSpLocks noChangeAspect="1"/>
                <a:stCxn id="445" idx="2"/>
                <a:endCxn id="445" idx="6"/>
              </p:cNvCxnSpPr>
              <p:nvPr/>
            </p:nvCxnSpPr>
            <p:spPr>
              <a:xfrm>
                <a:off x="8180280" y="2431356"/>
                <a:ext cx="1637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直接连接符 446">
                <a:extLst>
                  <a:ext uri="{FF2B5EF4-FFF2-40B4-BE49-F238E27FC236}">
                    <a16:creationId xmlns:a16="http://schemas.microsoft.com/office/drawing/2014/main" id="{B6923268-C9E1-4A35-84C3-B5024662A053}"/>
                  </a:ext>
                </a:extLst>
              </p:cNvPr>
              <p:cNvCxnSpPr>
                <a:cxnSpLocks noChangeAspect="1"/>
                <a:stCxn id="445" idx="0"/>
                <a:endCxn id="445" idx="4"/>
              </p:cNvCxnSpPr>
              <p:nvPr/>
            </p:nvCxnSpPr>
            <p:spPr>
              <a:xfrm>
                <a:off x="8262153" y="2349483"/>
                <a:ext cx="0" cy="1637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2" name="直接箭头连接符 441">
              <a:extLst>
                <a:ext uri="{FF2B5EF4-FFF2-40B4-BE49-F238E27FC236}">
                  <a16:creationId xmlns:a16="http://schemas.microsoft.com/office/drawing/2014/main" id="{F1C84C6B-F22C-4770-84EE-0158D8BEFC0F}"/>
                </a:ext>
              </a:extLst>
            </p:cNvPr>
            <p:cNvCxnSpPr>
              <a:cxnSpLocks/>
            </p:cNvCxnSpPr>
            <p:nvPr/>
          </p:nvCxnSpPr>
          <p:spPr>
            <a:xfrm flipH="1">
              <a:off x="2235586" y="2989564"/>
              <a:ext cx="352107" cy="6606"/>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43" name="直接箭头连接符 442">
              <a:extLst>
                <a:ext uri="{FF2B5EF4-FFF2-40B4-BE49-F238E27FC236}">
                  <a16:creationId xmlns:a16="http://schemas.microsoft.com/office/drawing/2014/main" id="{726791C9-1649-481E-9BC8-8487C0FA7DEF}"/>
                </a:ext>
              </a:extLst>
            </p:cNvPr>
            <p:cNvCxnSpPr>
              <a:cxnSpLocks/>
              <a:stCxn id="445" idx="2"/>
            </p:cNvCxnSpPr>
            <p:nvPr/>
          </p:nvCxnSpPr>
          <p:spPr>
            <a:xfrm flipH="1">
              <a:off x="1814723" y="2992721"/>
              <a:ext cx="237004" cy="5162"/>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458" name="组合 457">
              <a:extLst>
                <a:ext uri="{FF2B5EF4-FFF2-40B4-BE49-F238E27FC236}">
                  <a16:creationId xmlns:a16="http://schemas.microsoft.com/office/drawing/2014/main" id="{1DD5D893-B5F1-4863-AE48-F5E99DE7FC07}"/>
                </a:ext>
              </a:extLst>
            </p:cNvPr>
            <p:cNvGrpSpPr>
              <a:grpSpLocks noChangeAspect="1"/>
            </p:cNvGrpSpPr>
            <p:nvPr/>
          </p:nvGrpSpPr>
          <p:grpSpPr>
            <a:xfrm>
              <a:off x="2443321" y="2462606"/>
              <a:ext cx="595228" cy="1068508"/>
              <a:chOff x="6632706" y="4004863"/>
              <a:chExt cx="1369733" cy="2458842"/>
            </a:xfrm>
          </p:grpSpPr>
          <p:sp>
            <p:nvSpPr>
              <p:cNvPr id="459" name="矩形: 圆角 458">
                <a:extLst>
                  <a:ext uri="{FF2B5EF4-FFF2-40B4-BE49-F238E27FC236}">
                    <a16:creationId xmlns:a16="http://schemas.microsoft.com/office/drawing/2014/main" id="{CC72642A-75D1-4E91-B30B-670DDCEA9C75}"/>
                  </a:ext>
                </a:extLst>
              </p:cNvPr>
              <p:cNvSpPr/>
              <p:nvPr/>
            </p:nvSpPr>
            <p:spPr>
              <a:xfrm>
                <a:off x="6760724" y="4126503"/>
                <a:ext cx="1241715" cy="2337202"/>
              </a:xfrm>
              <a:prstGeom prst="roundRect">
                <a:avLst/>
              </a:prstGeom>
              <a:solidFill>
                <a:schemeClr val="accent5">
                  <a:lumMod val="20000"/>
                  <a:lumOff val="80000"/>
                </a:schemeClr>
              </a:solidFill>
              <a:ln w="3175">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0" name="矩形: 圆角 459">
                <a:extLst>
                  <a:ext uri="{FF2B5EF4-FFF2-40B4-BE49-F238E27FC236}">
                    <a16:creationId xmlns:a16="http://schemas.microsoft.com/office/drawing/2014/main" id="{AE62199B-E9A3-4DF5-8A50-5173E0DE59F1}"/>
                  </a:ext>
                </a:extLst>
              </p:cNvPr>
              <p:cNvSpPr>
                <a:spLocks noChangeAspect="1"/>
              </p:cNvSpPr>
              <p:nvPr/>
            </p:nvSpPr>
            <p:spPr>
              <a:xfrm>
                <a:off x="6632706" y="4004863"/>
                <a:ext cx="1241715" cy="2337202"/>
              </a:xfrm>
              <a:prstGeom prst="roundRect">
                <a:avLst/>
              </a:prstGeom>
              <a:solidFill>
                <a:schemeClr val="accent5">
                  <a:lumMod val="20000"/>
                  <a:lumOff val="8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cs typeface="Times New Roman" panose="02020603050405020304" pitchFamily="18" charset="0"/>
                  </a:rPr>
                  <a:t>E0</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grpSp>
        <p:sp>
          <p:nvSpPr>
            <p:cNvPr id="500" name="任意多边形: 形状 499">
              <a:extLst>
                <a:ext uri="{FF2B5EF4-FFF2-40B4-BE49-F238E27FC236}">
                  <a16:creationId xmlns:a16="http://schemas.microsoft.com/office/drawing/2014/main" id="{D1672273-CE40-425D-86AC-FDC5D9C7C333}"/>
                </a:ext>
              </a:extLst>
            </p:cNvPr>
            <p:cNvSpPr/>
            <p:nvPr/>
          </p:nvSpPr>
          <p:spPr>
            <a:xfrm>
              <a:off x="3026591" y="1782875"/>
              <a:ext cx="437756" cy="736871"/>
            </a:xfrm>
            <a:custGeom>
              <a:avLst/>
              <a:gdLst>
                <a:gd name="connsiteX0" fmla="*/ 1573618 w 1573618"/>
                <a:gd name="connsiteY0" fmla="*/ 0 h 2828260"/>
                <a:gd name="connsiteX1" fmla="*/ 1105786 w 1573618"/>
                <a:gd name="connsiteY1" fmla="*/ 1212112 h 2828260"/>
                <a:gd name="connsiteX2" fmla="*/ 318976 w 1573618"/>
                <a:gd name="connsiteY2" fmla="*/ 2073349 h 2828260"/>
                <a:gd name="connsiteX3" fmla="*/ 0 w 1573618"/>
                <a:gd name="connsiteY3" fmla="*/ 2828260 h 2828260"/>
              </a:gdLst>
              <a:ahLst/>
              <a:cxnLst>
                <a:cxn ang="0">
                  <a:pos x="connsiteX0" y="connsiteY0"/>
                </a:cxn>
                <a:cxn ang="0">
                  <a:pos x="connsiteX1" y="connsiteY1"/>
                </a:cxn>
                <a:cxn ang="0">
                  <a:pos x="connsiteX2" y="connsiteY2"/>
                </a:cxn>
                <a:cxn ang="0">
                  <a:pos x="connsiteX3" y="connsiteY3"/>
                </a:cxn>
              </a:cxnLst>
              <a:rect l="l" t="t" r="r" b="b"/>
              <a:pathLst>
                <a:path w="1573618" h="2828260">
                  <a:moveTo>
                    <a:pt x="1573618" y="0"/>
                  </a:moveTo>
                  <a:cubicBezTo>
                    <a:pt x="1444255" y="433277"/>
                    <a:pt x="1314893" y="866554"/>
                    <a:pt x="1105786" y="1212112"/>
                  </a:cubicBezTo>
                  <a:cubicBezTo>
                    <a:pt x="896679" y="1557670"/>
                    <a:pt x="503274" y="1803991"/>
                    <a:pt x="318976" y="2073349"/>
                  </a:cubicBezTo>
                  <a:cubicBezTo>
                    <a:pt x="134678" y="2342707"/>
                    <a:pt x="67339" y="2585483"/>
                    <a:pt x="0" y="2828260"/>
                  </a:cubicBezTo>
                </a:path>
              </a:pathLst>
            </a:custGeom>
            <a:ln w="12700">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solidFill>
                  <a:schemeClr val="tx1"/>
                </a:solidFill>
              </a:endParaRPr>
            </a:p>
          </p:txBody>
        </p:sp>
        <p:sp>
          <p:nvSpPr>
            <p:cNvPr id="501" name="文本框 500">
              <a:extLst>
                <a:ext uri="{FF2B5EF4-FFF2-40B4-BE49-F238E27FC236}">
                  <a16:creationId xmlns:a16="http://schemas.microsoft.com/office/drawing/2014/main" id="{EBAE1DDB-AD75-4A3B-9AB7-ADADEE8E7731}"/>
                </a:ext>
              </a:extLst>
            </p:cNvPr>
            <p:cNvSpPr txBox="1"/>
            <p:nvPr/>
          </p:nvSpPr>
          <p:spPr>
            <a:xfrm>
              <a:off x="3227744" y="2810143"/>
              <a:ext cx="353361" cy="314099"/>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grpSp>
          <p:nvGrpSpPr>
            <p:cNvPr id="514" name="组合 513">
              <a:extLst>
                <a:ext uri="{FF2B5EF4-FFF2-40B4-BE49-F238E27FC236}">
                  <a16:creationId xmlns:a16="http://schemas.microsoft.com/office/drawing/2014/main" id="{51300FAA-E9D5-45B1-8745-CF9AD33A699A}"/>
                </a:ext>
              </a:extLst>
            </p:cNvPr>
            <p:cNvGrpSpPr>
              <a:grpSpLocks noChangeAspect="1"/>
            </p:cNvGrpSpPr>
            <p:nvPr/>
          </p:nvGrpSpPr>
          <p:grpSpPr>
            <a:xfrm>
              <a:off x="3610910" y="2719256"/>
              <a:ext cx="790570" cy="569463"/>
              <a:chOff x="9815481" y="4361841"/>
              <a:chExt cx="2213111" cy="1594147"/>
            </a:xfrm>
          </p:grpSpPr>
          <p:grpSp>
            <p:nvGrpSpPr>
              <p:cNvPr id="515" name="组合 514">
                <a:extLst>
                  <a:ext uri="{FF2B5EF4-FFF2-40B4-BE49-F238E27FC236}">
                    <a16:creationId xmlns:a16="http://schemas.microsoft.com/office/drawing/2014/main" id="{BDA12166-4B07-411E-9F7B-B7E664C0FC60}"/>
                  </a:ext>
                </a:extLst>
              </p:cNvPr>
              <p:cNvGrpSpPr/>
              <p:nvPr/>
            </p:nvGrpSpPr>
            <p:grpSpPr>
              <a:xfrm flipH="1">
                <a:off x="9982698" y="4361841"/>
                <a:ext cx="1835303" cy="1594147"/>
                <a:chOff x="7257583" y="-32042"/>
                <a:chExt cx="8017813" cy="5143500"/>
              </a:xfrm>
            </p:grpSpPr>
            <p:pic>
              <p:nvPicPr>
                <p:cNvPr id="551" name="图片 550">
                  <a:extLst>
                    <a:ext uri="{FF2B5EF4-FFF2-40B4-BE49-F238E27FC236}">
                      <a16:creationId xmlns:a16="http://schemas.microsoft.com/office/drawing/2014/main" id="{C8B7B8E1-5C87-4A65-9351-30FBD59EA49A}"/>
                    </a:ext>
                  </a:extLst>
                </p:cNvPr>
                <p:cNvPicPr>
                  <a:picLocks noChangeAspect="1"/>
                </p:cNvPicPr>
                <p:nvPr/>
              </p:nvPicPr>
              <p:blipFill>
                <a:blip r:embed="rId16">
                  <a:clrChange>
                    <a:clrFrom>
                      <a:srgbClr val="FFFFFF"/>
                    </a:clrFrom>
                    <a:clrTo>
                      <a:srgbClr val="FFFFFF">
                        <a:alpha val="0"/>
                      </a:srgbClr>
                    </a:clrTo>
                  </a:clrChange>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7257583" y="88538"/>
                  <a:ext cx="4216913" cy="4751320"/>
                </a:xfrm>
                <a:prstGeom prst="rect">
                  <a:avLst/>
                </a:prstGeom>
              </p:spPr>
            </p:pic>
            <p:pic>
              <p:nvPicPr>
                <p:cNvPr id="552" name="图片 551">
                  <a:extLst>
                    <a:ext uri="{FF2B5EF4-FFF2-40B4-BE49-F238E27FC236}">
                      <a16:creationId xmlns:a16="http://schemas.microsoft.com/office/drawing/2014/main" id="{4DC49121-05D2-4DA1-8762-780778591DCD}"/>
                    </a:ext>
                  </a:extLst>
                </p:cNvPr>
                <p:cNvPicPr>
                  <a:picLocks noChangeAspect="1"/>
                </p:cNvPicPr>
                <p:nvPr/>
              </p:nvPicPr>
              <p:blipFill>
                <a:blip r:embed="rId18">
                  <a:clrChange>
                    <a:clrFrom>
                      <a:srgbClr val="FFFFFF"/>
                    </a:clrFrom>
                    <a:clrTo>
                      <a:srgbClr val="FFFFFF">
                        <a:alpha val="0"/>
                      </a:srgbClr>
                    </a:clrTo>
                  </a:clrChange>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9431460" y="-32042"/>
                  <a:ext cx="3670055" cy="5143500"/>
                </a:xfrm>
                <a:prstGeom prst="rect">
                  <a:avLst/>
                </a:prstGeom>
              </p:spPr>
            </p:pic>
            <p:pic>
              <p:nvPicPr>
                <p:cNvPr id="553" name="图片 552">
                  <a:extLst>
                    <a:ext uri="{FF2B5EF4-FFF2-40B4-BE49-F238E27FC236}">
                      <a16:creationId xmlns:a16="http://schemas.microsoft.com/office/drawing/2014/main" id="{233B2295-59EA-4F17-A137-2020B57042D3}"/>
                    </a:ext>
                  </a:extLst>
                </p:cNvPr>
                <p:cNvPicPr>
                  <a:picLocks noChangeAspect="1"/>
                </p:cNvPicPr>
                <p:nvPr/>
              </p:nvPicPr>
              <p:blipFill>
                <a:blip r:embed="rId20">
                  <a:clrChange>
                    <a:clrFrom>
                      <a:srgbClr val="FFFFFF"/>
                    </a:clrFrom>
                    <a:clrTo>
                      <a:srgbClr val="FFFFFF">
                        <a:alpha val="0"/>
                      </a:srgbClr>
                    </a:clrTo>
                  </a:clrChange>
                  <a:extLst>
                    <a:ext uri="{BEBA8EAE-BF5A-486C-A8C5-ECC9F3942E4B}">
                      <a14:imgProps xmlns:a14="http://schemas.microsoft.com/office/drawing/2010/main">
                        <a14:imgLayer r:embed="rId21">
                          <a14:imgEffect>
                            <a14:brightnessContrast bright="20000" contrast="-40000"/>
                          </a14:imgEffect>
                        </a14:imgLayer>
                      </a14:imgProps>
                    </a:ext>
                  </a:extLst>
                </a:blip>
                <a:stretch>
                  <a:fillRect/>
                </a:stretch>
              </p:blipFill>
              <p:spPr>
                <a:xfrm>
                  <a:off x="11683970" y="10467"/>
                  <a:ext cx="3591426" cy="5058481"/>
                </a:xfrm>
                <a:prstGeom prst="rect">
                  <a:avLst/>
                </a:prstGeom>
              </p:spPr>
            </p:pic>
          </p:grpSp>
          <p:sp>
            <p:nvSpPr>
              <p:cNvPr id="516" name="矩形: 圆角 515">
                <a:extLst>
                  <a:ext uri="{FF2B5EF4-FFF2-40B4-BE49-F238E27FC236}">
                    <a16:creationId xmlns:a16="http://schemas.microsoft.com/office/drawing/2014/main" id="{958E931D-10AF-4E74-A2F7-FC5FACC3D52D}"/>
                  </a:ext>
                </a:extLst>
              </p:cNvPr>
              <p:cNvSpPr/>
              <p:nvPr/>
            </p:nvSpPr>
            <p:spPr>
              <a:xfrm>
                <a:off x="9815481" y="4482354"/>
                <a:ext cx="2213111" cy="13680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7" name="椭圆 516">
                <a:extLst>
                  <a:ext uri="{FF2B5EF4-FFF2-40B4-BE49-F238E27FC236}">
                    <a16:creationId xmlns:a16="http://schemas.microsoft.com/office/drawing/2014/main" id="{7BAC97E6-A257-4B40-89B9-9DFFE9BAD5F1}"/>
                  </a:ext>
                </a:extLst>
              </p:cNvPr>
              <p:cNvSpPr/>
              <p:nvPr/>
            </p:nvSpPr>
            <p:spPr>
              <a:xfrm>
                <a:off x="11428015" y="452078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椭圆 517">
                <a:extLst>
                  <a:ext uri="{FF2B5EF4-FFF2-40B4-BE49-F238E27FC236}">
                    <a16:creationId xmlns:a16="http://schemas.microsoft.com/office/drawing/2014/main" id="{8D0A2088-979C-495F-B337-0E8AE42FEF2C}"/>
                  </a:ext>
                </a:extLst>
              </p:cNvPr>
              <p:cNvSpPr/>
              <p:nvPr/>
            </p:nvSpPr>
            <p:spPr>
              <a:xfrm>
                <a:off x="11398185" y="472520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椭圆 518">
                <a:extLst>
                  <a:ext uri="{FF2B5EF4-FFF2-40B4-BE49-F238E27FC236}">
                    <a16:creationId xmlns:a16="http://schemas.microsoft.com/office/drawing/2014/main" id="{B805B117-DD52-45FA-89B6-C479C8788D81}"/>
                  </a:ext>
                </a:extLst>
              </p:cNvPr>
              <p:cNvSpPr/>
              <p:nvPr/>
            </p:nvSpPr>
            <p:spPr>
              <a:xfrm>
                <a:off x="11284608" y="497967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椭圆 519">
                <a:extLst>
                  <a:ext uri="{FF2B5EF4-FFF2-40B4-BE49-F238E27FC236}">
                    <a16:creationId xmlns:a16="http://schemas.microsoft.com/office/drawing/2014/main" id="{B07B1666-43EF-4CB6-B323-1F226BCDD368}"/>
                  </a:ext>
                </a:extLst>
              </p:cNvPr>
              <p:cNvSpPr/>
              <p:nvPr/>
            </p:nvSpPr>
            <p:spPr>
              <a:xfrm>
                <a:off x="11202064" y="5162380"/>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椭圆 520">
                <a:extLst>
                  <a:ext uri="{FF2B5EF4-FFF2-40B4-BE49-F238E27FC236}">
                    <a16:creationId xmlns:a16="http://schemas.microsoft.com/office/drawing/2014/main" id="{7AD4A21A-1A76-47E4-A0C6-635AF2439A5F}"/>
                  </a:ext>
                </a:extLst>
              </p:cNvPr>
              <p:cNvSpPr/>
              <p:nvPr/>
            </p:nvSpPr>
            <p:spPr>
              <a:xfrm>
                <a:off x="11064452" y="542566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椭圆 521">
                <a:extLst>
                  <a:ext uri="{FF2B5EF4-FFF2-40B4-BE49-F238E27FC236}">
                    <a16:creationId xmlns:a16="http://schemas.microsoft.com/office/drawing/2014/main" id="{6C2FA522-5268-4D22-9DD7-80668A6268E6}"/>
                  </a:ext>
                </a:extLst>
              </p:cNvPr>
              <p:cNvSpPr/>
              <p:nvPr/>
            </p:nvSpPr>
            <p:spPr>
              <a:xfrm>
                <a:off x="11521479" y="466564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椭圆 522">
                <a:extLst>
                  <a:ext uri="{FF2B5EF4-FFF2-40B4-BE49-F238E27FC236}">
                    <a16:creationId xmlns:a16="http://schemas.microsoft.com/office/drawing/2014/main" id="{E1B34AEC-5B91-4DE3-BC6E-E00946B719B6}"/>
                  </a:ext>
                </a:extLst>
              </p:cNvPr>
              <p:cNvSpPr/>
              <p:nvPr/>
            </p:nvSpPr>
            <p:spPr>
              <a:xfrm>
                <a:off x="11548265" y="484116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椭圆 523">
                <a:extLst>
                  <a:ext uri="{FF2B5EF4-FFF2-40B4-BE49-F238E27FC236}">
                    <a16:creationId xmlns:a16="http://schemas.microsoft.com/office/drawing/2014/main" id="{929938AF-DE53-45E2-B2ED-B398591163BC}"/>
                  </a:ext>
                </a:extLst>
              </p:cNvPr>
              <p:cNvSpPr/>
              <p:nvPr/>
            </p:nvSpPr>
            <p:spPr>
              <a:xfrm>
                <a:off x="11457403" y="496158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椭圆 524">
                <a:extLst>
                  <a:ext uri="{FF2B5EF4-FFF2-40B4-BE49-F238E27FC236}">
                    <a16:creationId xmlns:a16="http://schemas.microsoft.com/office/drawing/2014/main" id="{B0784D08-478D-4880-97C2-8B13F44F5553}"/>
                  </a:ext>
                </a:extLst>
              </p:cNvPr>
              <p:cNvSpPr/>
              <p:nvPr/>
            </p:nvSpPr>
            <p:spPr>
              <a:xfrm>
                <a:off x="11439085" y="529395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椭圆 525">
                <a:extLst>
                  <a:ext uri="{FF2B5EF4-FFF2-40B4-BE49-F238E27FC236}">
                    <a16:creationId xmlns:a16="http://schemas.microsoft.com/office/drawing/2014/main" id="{7BEEEE37-9A4D-4EB7-AD88-5165BDC4D1AA}"/>
                  </a:ext>
                </a:extLst>
              </p:cNvPr>
              <p:cNvSpPr/>
              <p:nvPr/>
            </p:nvSpPr>
            <p:spPr>
              <a:xfrm>
                <a:off x="11449012" y="570560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椭圆 526">
                <a:extLst>
                  <a:ext uri="{FF2B5EF4-FFF2-40B4-BE49-F238E27FC236}">
                    <a16:creationId xmlns:a16="http://schemas.microsoft.com/office/drawing/2014/main" id="{59504632-620A-48E4-83EE-A066673D659C}"/>
                  </a:ext>
                </a:extLst>
              </p:cNvPr>
              <p:cNvSpPr/>
              <p:nvPr/>
            </p:nvSpPr>
            <p:spPr>
              <a:xfrm>
                <a:off x="10920559" y="452749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椭圆 527">
                <a:extLst>
                  <a:ext uri="{FF2B5EF4-FFF2-40B4-BE49-F238E27FC236}">
                    <a16:creationId xmlns:a16="http://schemas.microsoft.com/office/drawing/2014/main" id="{47BD6307-747E-44DA-AFB1-145955B1E615}"/>
                  </a:ext>
                </a:extLst>
              </p:cNvPr>
              <p:cNvSpPr/>
              <p:nvPr/>
            </p:nvSpPr>
            <p:spPr>
              <a:xfrm>
                <a:off x="11033376" y="4686209"/>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椭圆 528">
                <a:extLst>
                  <a:ext uri="{FF2B5EF4-FFF2-40B4-BE49-F238E27FC236}">
                    <a16:creationId xmlns:a16="http://schemas.microsoft.com/office/drawing/2014/main" id="{CB2D7382-AFFA-437E-8A0E-A399F954A95E}"/>
                  </a:ext>
                </a:extLst>
              </p:cNvPr>
              <p:cNvSpPr/>
              <p:nvPr/>
            </p:nvSpPr>
            <p:spPr>
              <a:xfrm>
                <a:off x="11082694" y="4886850"/>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椭圆 529">
                <a:extLst>
                  <a:ext uri="{FF2B5EF4-FFF2-40B4-BE49-F238E27FC236}">
                    <a16:creationId xmlns:a16="http://schemas.microsoft.com/office/drawing/2014/main" id="{EEC60A1D-BCC8-40C5-AEEF-3B61648DF40C}"/>
                  </a:ext>
                </a:extLst>
              </p:cNvPr>
              <p:cNvSpPr/>
              <p:nvPr/>
            </p:nvSpPr>
            <p:spPr>
              <a:xfrm>
                <a:off x="11075264" y="507261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椭圆 530">
                <a:extLst>
                  <a:ext uri="{FF2B5EF4-FFF2-40B4-BE49-F238E27FC236}">
                    <a16:creationId xmlns:a16="http://schemas.microsoft.com/office/drawing/2014/main" id="{52E45D4D-8D8D-440E-BADB-D0F8C085006D}"/>
                  </a:ext>
                </a:extLst>
              </p:cNvPr>
              <p:cNvSpPr/>
              <p:nvPr/>
            </p:nvSpPr>
            <p:spPr>
              <a:xfrm>
                <a:off x="10918746" y="4738175"/>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椭圆 531">
                <a:extLst>
                  <a:ext uri="{FF2B5EF4-FFF2-40B4-BE49-F238E27FC236}">
                    <a16:creationId xmlns:a16="http://schemas.microsoft.com/office/drawing/2014/main" id="{F7AAFF0F-11EA-4B49-A723-87AE64BF2931}"/>
                  </a:ext>
                </a:extLst>
              </p:cNvPr>
              <p:cNvSpPr/>
              <p:nvPr/>
            </p:nvSpPr>
            <p:spPr>
              <a:xfrm>
                <a:off x="10808398" y="5307335"/>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椭圆 532">
                <a:extLst>
                  <a:ext uri="{FF2B5EF4-FFF2-40B4-BE49-F238E27FC236}">
                    <a16:creationId xmlns:a16="http://schemas.microsoft.com/office/drawing/2014/main" id="{83A3E7DE-4574-4692-9E58-AED11BA0F64E}"/>
                  </a:ext>
                </a:extLst>
              </p:cNvPr>
              <p:cNvSpPr/>
              <p:nvPr/>
            </p:nvSpPr>
            <p:spPr>
              <a:xfrm>
                <a:off x="10781228" y="5610649"/>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椭圆 533">
                <a:extLst>
                  <a:ext uri="{FF2B5EF4-FFF2-40B4-BE49-F238E27FC236}">
                    <a16:creationId xmlns:a16="http://schemas.microsoft.com/office/drawing/2014/main" id="{4C8A869E-D12B-46CB-888B-F714A3981D74}"/>
                  </a:ext>
                </a:extLst>
              </p:cNvPr>
              <p:cNvSpPr/>
              <p:nvPr/>
            </p:nvSpPr>
            <p:spPr>
              <a:xfrm>
                <a:off x="10944027" y="525232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椭圆 534">
                <a:extLst>
                  <a:ext uri="{FF2B5EF4-FFF2-40B4-BE49-F238E27FC236}">
                    <a16:creationId xmlns:a16="http://schemas.microsoft.com/office/drawing/2014/main" id="{840FE618-F47B-4C70-A7AB-BF10D0751FE6}"/>
                  </a:ext>
                </a:extLst>
              </p:cNvPr>
              <p:cNvSpPr/>
              <p:nvPr/>
            </p:nvSpPr>
            <p:spPr>
              <a:xfrm>
                <a:off x="11055190" y="573552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椭圆 535">
                <a:extLst>
                  <a:ext uri="{FF2B5EF4-FFF2-40B4-BE49-F238E27FC236}">
                    <a16:creationId xmlns:a16="http://schemas.microsoft.com/office/drawing/2014/main" id="{56523CF4-71EB-4B49-BFA7-ABE14C825E92}"/>
                  </a:ext>
                </a:extLst>
              </p:cNvPr>
              <p:cNvSpPr/>
              <p:nvPr/>
            </p:nvSpPr>
            <p:spPr>
              <a:xfrm>
                <a:off x="10833312" y="4741140"/>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椭圆 536">
                <a:extLst>
                  <a:ext uri="{FF2B5EF4-FFF2-40B4-BE49-F238E27FC236}">
                    <a16:creationId xmlns:a16="http://schemas.microsoft.com/office/drawing/2014/main" id="{EC8EE79A-F5ED-4199-8AA1-434D2FAD60D6}"/>
                  </a:ext>
                </a:extLst>
              </p:cNvPr>
              <p:cNvSpPr/>
              <p:nvPr/>
            </p:nvSpPr>
            <p:spPr>
              <a:xfrm>
                <a:off x="10755628" y="4953505"/>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椭圆 537">
                <a:extLst>
                  <a:ext uri="{FF2B5EF4-FFF2-40B4-BE49-F238E27FC236}">
                    <a16:creationId xmlns:a16="http://schemas.microsoft.com/office/drawing/2014/main" id="{23AAC747-0EA4-4B25-8E00-7C2D066F3DB8}"/>
                  </a:ext>
                </a:extLst>
              </p:cNvPr>
              <p:cNvSpPr/>
              <p:nvPr/>
            </p:nvSpPr>
            <p:spPr>
              <a:xfrm>
                <a:off x="10656808" y="511432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椭圆 538">
                <a:extLst>
                  <a:ext uri="{FF2B5EF4-FFF2-40B4-BE49-F238E27FC236}">
                    <a16:creationId xmlns:a16="http://schemas.microsoft.com/office/drawing/2014/main" id="{D2CEDF56-7112-454A-BEE2-0C3B1C2A9D34}"/>
                  </a:ext>
                </a:extLst>
              </p:cNvPr>
              <p:cNvSpPr/>
              <p:nvPr/>
            </p:nvSpPr>
            <p:spPr>
              <a:xfrm>
                <a:off x="10456963" y="4509793"/>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椭圆 539">
                <a:extLst>
                  <a:ext uri="{FF2B5EF4-FFF2-40B4-BE49-F238E27FC236}">
                    <a16:creationId xmlns:a16="http://schemas.microsoft.com/office/drawing/2014/main" id="{977B1BDD-C615-42E3-9463-0FEC84F4C8B4}"/>
                  </a:ext>
                </a:extLst>
              </p:cNvPr>
              <p:cNvSpPr/>
              <p:nvPr/>
            </p:nvSpPr>
            <p:spPr>
              <a:xfrm>
                <a:off x="10434870" y="473679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椭圆 540">
                <a:extLst>
                  <a:ext uri="{FF2B5EF4-FFF2-40B4-BE49-F238E27FC236}">
                    <a16:creationId xmlns:a16="http://schemas.microsoft.com/office/drawing/2014/main" id="{CA5FF20E-E833-430C-8BE6-C811EB6383A7}"/>
                  </a:ext>
                </a:extLst>
              </p:cNvPr>
              <p:cNvSpPr/>
              <p:nvPr/>
            </p:nvSpPr>
            <p:spPr>
              <a:xfrm>
                <a:off x="10569712" y="4694947"/>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椭圆 541">
                <a:extLst>
                  <a:ext uri="{FF2B5EF4-FFF2-40B4-BE49-F238E27FC236}">
                    <a16:creationId xmlns:a16="http://schemas.microsoft.com/office/drawing/2014/main" id="{852B8891-509F-4178-AE73-6A1C9C95B5A1}"/>
                  </a:ext>
                </a:extLst>
              </p:cNvPr>
              <p:cNvSpPr/>
              <p:nvPr/>
            </p:nvSpPr>
            <p:spPr>
              <a:xfrm>
                <a:off x="10603066" y="4924081"/>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椭圆 542">
                <a:extLst>
                  <a:ext uri="{FF2B5EF4-FFF2-40B4-BE49-F238E27FC236}">
                    <a16:creationId xmlns:a16="http://schemas.microsoft.com/office/drawing/2014/main" id="{4F943240-79BE-43F4-B748-1F68B16F3E38}"/>
                  </a:ext>
                </a:extLst>
              </p:cNvPr>
              <p:cNvSpPr/>
              <p:nvPr/>
            </p:nvSpPr>
            <p:spPr>
              <a:xfrm>
                <a:off x="10584460" y="5128047"/>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椭圆 543">
                <a:extLst>
                  <a:ext uri="{FF2B5EF4-FFF2-40B4-BE49-F238E27FC236}">
                    <a16:creationId xmlns:a16="http://schemas.microsoft.com/office/drawing/2014/main" id="{0D965684-46A7-4EC8-9F41-D26BB27179B4}"/>
                  </a:ext>
                </a:extLst>
              </p:cNvPr>
              <p:cNvSpPr/>
              <p:nvPr/>
            </p:nvSpPr>
            <p:spPr>
              <a:xfrm>
                <a:off x="10348874" y="471363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椭圆 544">
                <a:extLst>
                  <a:ext uri="{FF2B5EF4-FFF2-40B4-BE49-F238E27FC236}">
                    <a16:creationId xmlns:a16="http://schemas.microsoft.com/office/drawing/2014/main" id="{E1887CC8-FA3C-41B0-9282-E5208EB62F8B}"/>
                  </a:ext>
                </a:extLst>
              </p:cNvPr>
              <p:cNvSpPr/>
              <p:nvPr/>
            </p:nvSpPr>
            <p:spPr>
              <a:xfrm>
                <a:off x="10211325" y="4900665"/>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椭圆 545">
                <a:extLst>
                  <a:ext uri="{FF2B5EF4-FFF2-40B4-BE49-F238E27FC236}">
                    <a16:creationId xmlns:a16="http://schemas.microsoft.com/office/drawing/2014/main" id="{7B9D21A8-6F9E-4D2E-82E2-C67A20B494FB}"/>
                  </a:ext>
                </a:extLst>
              </p:cNvPr>
              <p:cNvSpPr/>
              <p:nvPr/>
            </p:nvSpPr>
            <p:spPr>
              <a:xfrm>
                <a:off x="10127173" y="4947619"/>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7" name="椭圆 546">
                <a:extLst>
                  <a:ext uri="{FF2B5EF4-FFF2-40B4-BE49-F238E27FC236}">
                    <a16:creationId xmlns:a16="http://schemas.microsoft.com/office/drawing/2014/main" id="{835A2E83-DFB8-422E-B4A5-29BC269F619A}"/>
                  </a:ext>
                </a:extLst>
              </p:cNvPr>
              <p:cNvSpPr/>
              <p:nvPr/>
            </p:nvSpPr>
            <p:spPr>
              <a:xfrm>
                <a:off x="10390056" y="518821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8" name="椭圆 547">
                <a:extLst>
                  <a:ext uri="{FF2B5EF4-FFF2-40B4-BE49-F238E27FC236}">
                    <a16:creationId xmlns:a16="http://schemas.microsoft.com/office/drawing/2014/main" id="{6084D369-A302-41BC-A803-B618B7306545}"/>
                  </a:ext>
                </a:extLst>
              </p:cNvPr>
              <p:cNvSpPr/>
              <p:nvPr/>
            </p:nvSpPr>
            <p:spPr>
              <a:xfrm>
                <a:off x="10374561" y="5586163"/>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椭圆 548">
                <a:extLst>
                  <a:ext uri="{FF2B5EF4-FFF2-40B4-BE49-F238E27FC236}">
                    <a16:creationId xmlns:a16="http://schemas.microsoft.com/office/drawing/2014/main" id="{7714C494-2927-47A2-926C-8DE9AB91B610}"/>
                  </a:ext>
                </a:extLst>
              </p:cNvPr>
              <p:cNvSpPr/>
              <p:nvPr/>
            </p:nvSpPr>
            <p:spPr>
              <a:xfrm>
                <a:off x="10313408" y="540395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椭圆 549">
                <a:extLst>
                  <a:ext uri="{FF2B5EF4-FFF2-40B4-BE49-F238E27FC236}">
                    <a16:creationId xmlns:a16="http://schemas.microsoft.com/office/drawing/2014/main" id="{A616B161-4048-41B9-826A-AC6EDBD5BD57}"/>
                  </a:ext>
                </a:extLst>
              </p:cNvPr>
              <p:cNvSpPr/>
              <p:nvPr/>
            </p:nvSpPr>
            <p:spPr>
              <a:xfrm>
                <a:off x="10300012" y="572033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4" name="组合 603">
              <a:extLst>
                <a:ext uri="{FF2B5EF4-FFF2-40B4-BE49-F238E27FC236}">
                  <a16:creationId xmlns:a16="http://schemas.microsoft.com/office/drawing/2014/main" id="{0149AE1F-87F8-4F26-89B2-148F9DE7AE72}"/>
                </a:ext>
              </a:extLst>
            </p:cNvPr>
            <p:cNvGrpSpPr/>
            <p:nvPr/>
          </p:nvGrpSpPr>
          <p:grpSpPr>
            <a:xfrm>
              <a:off x="4718881" y="2900324"/>
              <a:ext cx="159868" cy="159868"/>
              <a:chOff x="8180280" y="2349483"/>
              <a:chExt cx="163746" cy="163746"/>
            </a:xfrm>
          </p:grpSpPr>
          <p:sp>
            <p:nvSpPr>
              <p:cNvPr id="608" name="椭圆 607">
                <a:extLst>
                  <a:ext uri="{FF2B5EF4-FFF2-40B4-BE49-F238E27FC236}">
                    <a16:creationId xmlns:a16="http://schemas.microsoft.com/office/drawing/2014/main" id="{23048507-BA5C-4778-BAF9-F09F88BEDB52}"/>
                  </a:ext>
                </a:extLst>
              </p:cNvPr>
              <p:cNvSpPr>
                <a:spLocks noChangeAspect="1"/>
              </p:cNvSpPr>
              <p:nvPr/>
            </p:nvSpPr>
            <p:spPr>
              <a:xfrm>
                <a:off x="8180280" y="2349483"/>
                <a:ext cx="163746" cy="16374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9" name="直接连接符 608">
                <a:extLst>
                  <a:ext uri="{FF2B5EF4-FFF2-40B4-BE49-F238E27FC236}">
                    <a16:creationId xmlns:a16="http://schemas.microsoft.com/office/drawing/2014/main" id="{34686AF8-AFB4-40F4-B262-F1359F355513}"/>
                  </a:ext>
                </a:extLst>
              </p:cNvPr>
              <p:cNvCxnSpPr>
                <a:cxnSpLocks noChangeAspect="1"/>
                <a:stCxn id="608" idx="2"/>
                <a:endCxn id="608" idx="6"/>
              </p:cNvCxnSpPr>
              <p:nvPr/>
            </p:nvCxnSpPr>
            <p:spPr>
              <a:xfrm>
                <a:off x="8180280" y="2431356"/>
                <a:ext cx="1637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0" name="直接连接符 609">
                <a:extLst>
                  <a:ext uri="{FF2B5EF4-FFF2-40B4-BE49-F238E27FC236}">
                    <a16:creationId xmlns:a16="http://schemas.microsoft.com/office/drawing/2014/main" id="{9A9C07DD-443B-4C9F-85FF-2C14B54C0C9F}"/>
                  </a:ext>
                </a:extLst>
              </p:cNvPr>
              <p:cNvCxnSpPr>
                <a:cxnSpLocks noChangeAspect="1"/>
                <a:stCxn id="608" idx="0"/>
                <a:endCxn id="608" idx="4"/>
              </p:cNvCxnSpPr>
              <p:nvPr/>
            </p:nvCxnSpPr>
            <p:spPr>
              <a:xfrm>
                <a:off x="8262153" y="2349483"/>
                <a:ext cx="0" cy="1637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5" name="直接箭头连接符 604">
              <a:extLst>
                <a:ext uri="{FF2B5EF4-FFF2-40B4-BE49-F238E27FC236}">
                  <a16:creationId xmlns:a16="http://schemas.microsoft.com/office/drawing/2014/main" id="{132B0E4C-5E79-4897-AF0F-B521745C50A6}"/>
                </a:ext>
              </a:extLst>
            </p:cNvPr>
            <p:cNvCxnSpPr>
              <a:cxnSpLocks/>
              <a:endCxn id="608" idx="6"/>
            </p:cNvCxnSpPr>
            <p:nvPr/>
          </p:nvCxnSpPr>
          <p:spPr>
            <a:xfrm flipH="1">
              <a:off x="4878749" y="2978815"/>
              <a:ext cx="376671" cy="1443"/>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06" name="直接箭头连接符 605">
              <a:extLst>
                <a:ext uri="{FF2B5EF4-FFF2-40B4-BE49-F238E27FC236}">
                  <a16:creationId xmlns:a16="http://schemas.microsoft.com/office/drawing/2014/main" id="{3EA0DCF9-B2A9-434B-86DF-45BA8C726ED9}"/>
                </a:ext>
              </a:extLst>
            </p:cNvPr>
            <p:cNvCxnSpPr>
              <a:cxnSpLocks/>
              <a:stCxn id="608" idx="2"/>
            </p:cNvCxnSpPr>
            <p:nvPr/>
          </p:nvCxnSpPr>
          <p:spPr>
            <a:xfrm flipH="1">
              <a:off x="4439855" y="2980258"/>
              <a:ext cx="279027" cy="0"/>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614" name="组合 613">
              <a:extLst>
                <a:ext uri="{FF2B5EF4-FFF2-40B4-BE49-F238E27FC236}">
                  <a16:creationId xmlns:a16="http://schemas.microsoft.com/office/drawing/2014/main" id="{22E182DE-3331-4681-9529-0BDDDC78BF31}"/>
                </a:ext>
              </a:extLst>
            </p:cNvPr>
            <p:cNvGrpSpPr>
              <a:grpSpLocks noChangeAspect="1"/>
            </p:cNvGrpSpPr>
            <p:nvPr/>
          </p:nvGrpSpPr>
          <p:grpSpPr>
            <a:xfrm>
              <a:off x="5250354" y="2483605"/>
              <a:ext cx="445631" cy="1068508"/>
              <a:chOff x="13420400" y="857313"/>
              <a:chExt cx="940258" cy="2254497"/>
            </a:xfrm>
          </p:grpSpPr>
          <p:sp>
            <p:nvSpPr>
              <p:cNvPr id="615" name="矩形: 圆角 614">
                <a:extLst>
                  <a:ext uri="{FF2B5EF4-FFF2-40B4-BE49-F238E27FC236}">
                    <a16:creationId xmlns:a16="http://schemas.microsoft.com/office/drawing/2014/main" id="{3E077A2D-2D5B-4207-ACB7-56030EAC3DAC}"/>
                  </a:ext>
                </a:extLst>
              </p:cNvPr>
              <p:cNvSpPr/>
              <p:nvPr/>
            </p:nvSpPr>
            <p:spPr>
              <a:xfrm>
                <a:off x="13512550" y="987079"/>
                <a:ext cx="848108" cy="2124731"/>
              </a:xfrm>
              <a:prstGeom prst="roundRect">
                <a:avLst/>
              </a:prstGeom>
              <a:solidFill>
                <a:srgbClr val="DEEBF7"/>
              </a:solidFill>
              <a:ln w="31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6" name="矩形: 圆角 615">
                <a:extLst>
                  <a:ext uri="{FF2B5EF4-FFF2-40B4-BE49-F238E27FC236}">
                    <a16:creationId xmlns:a16="http://schemas.microsoft.com/office/drawing/2014/main" id="{BDCF7E5B-B248-4F86-A54F-68DD5F9C3F30}"/>
                  </a:ext>
                </a:extLst>
              </p:cNvPr>
              <p:cNvSpPr/>
              <p:nvPr/>
            </p:nvSpPr>
            <p:spPr>
              <a:xfrm>
                <a:off x="13420400" y="857313"/>
                <a:ext cx="848108" cy="2124731"/>
              </a:xfrm>
              <a:prstGeom prst="roundRect">
                <a:avLst/>
              </a:prstGeom>
              <a:solidFill>
                <a:srgbClr val="DEEBF7"/>
              </a:solidFill>
              <a:ln w="190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cs typeface="Times New Roman" panose="02020603050405020304" pitchFamily="18" charset="0"/>
                  </a:rPr>
                  <a:t>E2</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grpSp>
        <p:sp>
          <p:nvSpPr>
            <p:cNvPr id="617" name="任意多边形: 形状 616">
              <a:extLst>
                <a:ext uri="{FF2B5EF4-FFF2-40B4-BE49-F238E27FC236}">
                  <a16:creationId xmlns:a16="http://schemas.microsoft.com/office/drawing/2014/main" id="{0BC2074D-A5D6-43B0-A4C7-96622F07106E}"/>
                </a:ext>
              </a:extLst>
            </p:cNvPr>
            <p:cNvSpPr/>
            <p:nvPr/>
          </p:nvSpPr>
          <p:spPr>
            <a:xfrm>
              <a:off x="5649155" y="1782875"/>
              <a:ext cx="406132" cy="765956"/>
            </a:xfrm>
            <a:custGeom>
              <a:avLst/>
              <a:gdLst>
                <a:gd name="connsiteX0" fmla="*/ 1573618 w 1573618"/>
                <a:gd name="connsiteY0" fmla="*/ 0 h 2828260"/>
                <a:gd name="connsiteX1" fmla="*/ 1105786 w 1573618"/>
                <a:gd name="connsiteY1" fmla="*/ 1212112 h 2828260"/>
                <a:gd name="connsiteX2" fmla="*/ 318976 w 1573618"/>
                <a:gd name="connsiteY2" fmla="*/ 2073349 h 2828260"/>
                <a:gd name="connsiteX3" fmla="*/ 0 w 1573618"/>
                <a:gd name="connsiteY3" fmla="*/ 2828260 h 2828260"/>
              </a:gdLst>
              <a:ahLst/>
              <a:cxnLst>
                <a:cxn ang="0">
                  <a:pos x="connsiteX0" y="connsiteY0"/>
                </a:cxn>
                <a:cxn ang="0">
                  <a:pos x="connsiteX1" y="connsiteY1"/>
                </a:cxn>
                <a:cxn ang="0">
                  <a:pos x="connsiteX2" y="connsiteY2"/>
                </a:cxn>
                <a:cxn ang="0">
                  <a:pos x="connsiteX3" y="connsiteY3"/>
                </a:cxn>
              </a:cxnLst>
              <a:rect l="l" t="t" r="r" b="b"/>
              <a:pathLst>
                <a:path w="1573618" h="2828260">
                  <a:moveTo>
                    <a:pt x="1573618" y="0"/>
                  </a:moveTo>
                  <a:cubicBezTo>
                    <a:pt x="1444255" y="433277"/>
                    <a:pt x="1314893" y="866554"/>
                    <a:pt x="1105786" y="1212112"/>
                  </a:cubicBezTo>
                  <a:cubicBezTo>
                    <a:pt x="896679" y="1557670"/>
                    <a:pt x="503274" y="1803991"/>
                    <a:pt x="318976" y="2073349"/>
                  </a:cubicBezTo>
                  <a:cubicBezTo>
                    <a:pt x="134678" y="2342707"/>
                    <a:pt x="67339" y="2585483"/>
                    <a:pt x="0" y="2828260"/>
                  </a:cubicBezTo>
                </a:path>
              </a:pathLst>
            </a:custGeom>
            <a:ln w="12700">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solidFill>
                  <a:schemeClr val="tx1"/>
                </a:solidFill>
              </a:endParaRPr>
            </a:p>
          </p:txBody>
        </p:sp>
        <p:sp>
          <p:nvSpPr>
            <p:cNvPr id="632" name="任意多边形: 形状 631">
              <a:extLst>
                <a:ext uri="{FF2B5EF4-FFF2-40B4-BE49-F238E27FC236}">
                  <a16:creationId xmlns:a16="http://schemas.microsoft.com/office/drawing/2014/main" id="{5BDF059F-549E-4CB7-84E9-05C95289BFBD}"/>
                </a:ext>
              </a:extLst>
            </p:cNvPr>
            <p:cNvSpPr/>
            <p:nvPr/>
          </p:nvSpPr>
          <p:spPr>
            <a:xfrm>
              <a:off x="2058124" y="3527953"/>
              <a:ext cx="698105" cy="961271"/>
            </a:xfrm>
            <a:custGeom>
              <a:avLst/>
              <a:gdLst>
                <a:gd name="connsiteX0" fmla="*/ 1361 w 2500012"/>
                <a:gd name="connsiteY0" fmla="*/ 2796363 h 2796363"/>
                <a:gd name="connsiteX1" fmla="*/ 309705 w 2500012"/>
                <a:gd name="connsiteY1" fmla="*/ 1839433 h 2796363"/>
                <a:gd name="connsiteX2" fmla="*/ 1915222 w 2500012"/>
                <a:gd name="connsiteY2" fmla="*/ 861237 h 2796363"/>
                <a:gd name="connsiteX3" fmla="*/ 2500012 w 2500012"/>
                <a:gd name="connsiteY3" fmla="*/ 0 h 2796363"/>
              </a:gdLst>
              <a:ahLst/>
              <a:cxnLst>
                <a:cxn ang="0">
                  <a:pos x="connsiteX0" y="connsiteY0"/>
                </a:cxn>
                <a:cxn ang="0">
                  <a:pos x="connsiteX1" y="connsiteY1"/>
                </a:cxn>
                <a:cxn ang="0">
                  <a:pos x="connsiteX2" y="connsiteY2"/>
                </a:cxn>
                <a:cxn ang="0">
                  <a:pos x="connsiteX3" y="connsiteY3"/>
                </a:cxn>
              </a:cxnLst>
              <a:rect l="l" t="t" r="r" b="b"/>
              <a:pathLst>
                <a:path w="2500012" h="2796363">
                  <a:moveTo>
                    <a:pt x="1361" y="2796363"/>
                  </a:moveTo>
                  <a:cubicBezTo>
                    <a:pt x="-3956" y="2479158"/>
                    <a:pt x="-9272" y="2161954"/>
                    <a:pt x="309705" y="1839433"/>
                  </a:cubicBezTo>
                  <a:cubicBezTo>
                    <a:pt x="628682" y="1516912"/>
                    <a:pt x="1550171" y="1167809"/>
                    <a:pt x="1915222" y="861237"/>
                  </a:cubicBezTo>
                  <a:cubicBezTo>
                    <a:pt x="2280273" y="554665"/>
                    <a:pt x="2390142" y="277332"/>
                    <a:pt x="2500012" y="0"/>
                  </a:cubicBezTo>
                </a:path>
              </a:pathLst>
            </a:custGeom>
            <a:ln w="12700">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solidFill>
                  <a:schemeClr val="tx1"/>
                </a:solidFill>
              </a:endParaRPr>
            </a:p>
          </p:txBody>
        </p:sp>
        <p:grpSp>
          <p:nvGrpSpPr>
            <p:cNvPr id="2069" name="组合 2068">
              <a:extLst>
                <a:ext uri="{FF2B5EF4-FFF2-40B4-BE49-F238E27FC236}">
                  <a16:creationId xmlns:a16="http://schemas.microsoft.com/office/drawing/2014/main" id="{16F842EE-D324-48B3-B6E3-4CB35C4050C4}"/>
                </a:ext>
              </a:extLst>
            </p:cNvPr>
            <p:cNvGrpSpPr/>
            <p:nvPr/>
          </p:nvGrpSpPr>
          <p:grpSpPr>
            <a:xfrm>
              <a:off x="7350029" y="2487328"/>
              <a:ext cx="352961" cy="1068508"/>
              <a:chOff x="9320530" y="2786430"/>
              <a:chExt cx="415028" cy="1256400"/>
            </a:xfrm>
          </p:grpSpPr>
          <p:grpSp>
            <p:nvGrpSpPr>
              <p:cNvPr id="667" name="组合 666">
                <a:extLst>
                  <a:ext uri="{FF2B5EF4-FFF2-40B4-BE49-F238E27FC236}">
                    <a16:creationId xmlns:a16="http://schemas.microsoft.com/office/drawing/2014/main" id="{66856002-CEFC-46E8-909D-BA784DE46A10}"/>
                  </a:ext>
                </a:extLst>
              </p:cNvPr>
              <p:cNvGrpSpPr>
                <a:grpSpLocks noChangeAspect="1"/>
              </p:cNvGrpSpPr>
              <p:nvPr/>
            </p:nvGrpSpPr>
            <p:grpSpPr>
              <a:xfrm>
                <a:off x="9325027" y="2786430"/>
                <a:ext cx="410531" cy="1256400"/>
                <a:chOff x="18647485" y="858130"/>
                <a:chExt cx="736661" cy="2254497"/>
              </a:xfrm>
            </p:grpSpPr>
            <p:sp>
              <p:nvSpPr>
                <p:cNvPr id="668" name="文本框 667">
                  <a:extLst>
                    <a:ext uri="{FF2B5EF4-FFF2-40B4-BE49-F238E27FC236}">
                      <a16:creationId xmlns:a16="http://schemas.microsoft.com/office/drawing/2014/main" id="{2291F8CB-467B-45E7-A18D-2EB3B1985A1A}"/>
                    </a:ext>
                  </a:extLst>
                </p:cNvPr>
                <p:cNvSpPr txBox="1"/>
                <p:nvPr/>
              </p:nvSpPr>
              <p:spPr>
                <a:xfrm>
                  <a:off x="18647485" y="1615016"/>
                  <a:ext cx="331483" cy="662733"/>
                </a:xfrm>
                <a:prstGeom prst="rect">
                  <a:avLst/>
                </a:prstGeom>
                <a:noFill/>
                <a:ln>
                  <a:noFill/>
                  <a:tailEnd w="lg" len="lg"/>
                </a:ln>
              </p:spPr>
              <p:txBody>
                <a:bodyPr wrap="none" rtlCol="0">
                  <a:spAutoFit/>
                </a:bodyPr>
                <a:lstStyle/>
                <a:p>
                  <a:endParaRPr lang="zh-CN" altLang="en-US" dirty="0">
                    <a:latin typeface="Times New Roman" panose="02020603050405020304" pitchFamily="18" charset="0"/>
                    <a:cs typeface="Times New Roman" panose="02020603050405020304" pitchFamily="18" charset="0"/>
                  </a:endParaRPr>
                </a:p>
              </p:txBody>
            </p:sp>
            <p:sp>
              <p:nvSpPr>
                <p:cNvPr id="669" name="矩形: 圆角 668">
                  <a:extLst>
                    <a:ext uri="{FF2B5EF4-FFF2-40B4-BE49-F238E27FC236}">
                      <a16:creationId xmlns:a16="http://schemas.microsoft.com/office/drawing/2014/main" id="{74DBC71D-F7D8-4130-BFB5-096A4FB754DF}"/>
                    </a:ext>
                  </a:extLst>
                </p:cNvPr>
                <p:cNvSpPr/>
                <p:nvPr/>
              </p:nvSpPr>
              <p:spPr>
                <a:xfrm>
                  <a:off x="18804877" y="987896"/>
                  <a:ext cx="579269" cy="2124731"/>
                </a:xfrm>
                <a:prstGeom prst="roundRect">
                  <a:avLst/>
                </a:prstGeom>
                <a:solidFill>
                  <a:srgbClr val="DEEBF7"/>
                </a:solidFill>
                <a:ln w="31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0" name="矩形: 圆角 669">
                  <a:extLst>
                    <a:ext uri="{FF2B5EF4-FFF2-40B4-BE49-F238E27FC236}">
                      <a16:creationId xmlns:a16="http://schemas.microsoft.com/office/drawing/2014/main" id="{0BF28B77-2D76-4A5E-95A8-A6DC3A939ED0}"/>
                    </a:ext>
                  </a:extLst>
                </p:cNvPr>
                <p:cNvSpPr/>
                <p:nvPr/>
              </p:nvSpPr>
              <p:spPr>
                <a:xfrm>
                  <a:off x="18690045" y="858130"/>
                  <a:ext cx="579269" cy="2124731"/>
                </a:xfrm>
                <a:prstGeom prst="roundRect">
                  <a:avLst/>
                </a:prstGeom>
                <a:solidFill>
                  <a:srgbClr val="DEEBF7"/>
                </a:solidFill>
                <a:ln w="190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Times New Roman" panose="02020603050405020304" pitchFamily="18" charset="0"/>
                    <a:cs typeface="Times New Roman" panose="02020603050405020304" pitchFamily="18" charset="0"/>
                  </a:endParaRPr>
                </a:p>
              </p:txBody>
            </p:sp>
          </p:grpSp>
          <p:sp>
            <p:nvSpPr>
              <p:cNvPr id="671" name="文本框 670">
                <a:extLst>
                  <a:ext uri="{FF2B5EF4-FFF2-40B4-BE49-F238E27FC236}">
                    <a16:creationId xmlns:a16="http://schemas.microsoft.com/office/drawing/2014/main" id="{377E3905-29BD-4BF7-B535-3D4AAFDD5040}"/>
                  </a:ext>
                </a:extLst>
              </p:cNvPr>
              <p:cNvSpPr txBox="1"/>
              <p:nvPr/>
            </p:nvSpPr>
            <p:spPr>
              <a:xfrm>
                <a:off x="9320530" y="3221907"/>
                <a:ext cx="384895" cy="289518"/>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E3</a:t>
                </a:r>
                <a:endParaRPr lang="zh-CN" altLang="en-US" sz="1000" dirty="0">
                  <a:latin typeface="Times New Roman" panose="02020603050405020304" pitchFamily="18" charset="0"/>
                  <a:cs typeface="Times New Roman" panose="02020603050405020304" pitchFamily="18" charset="0"/>
                </a:endParaRPr>
              </a:p>
            </p:txBody>
          </p:sp>
        </p:grpSp>
        <p:grpSp>
          <p:nvGrpSpPr>
            <p:cNvPr id="687" name="组合 686">
              <a:extLst>
                <a:ext uri="{FF2B5EF4-FFF2-40B4-BE49-F238E27FC236}">
                  <a16:creationId xmlns:a16="http://schemas.microsoft.com/office/drawing/2014/main" id="{3B8F80F2-EEEF-461E-915A-F969CDFAC224}"/>
                </a:ext>
              </a:extLst>
            </p:cNvPr>
            <p:cNvGrpSpPr>
              <a:grpSpLocks noChangeAspect="1"/>
            </p:cNvGrpSpPr>
            <p:nvPr/>
          </p:nvGrpSpPr>
          <p:grpSpPr>
            <a:xfrm>
              <a:off x="5953701" y="2754862"/>
              <a:ext cx="890462" cy="569463"/>
              <a:chOff x="15136564" y="4447496"/>
              <a:chExt cx="2282645" cy="1459782"/>
            </a:xfrm>
          </p:grpSpPr>
          <p:pic>
            <p:nvPicPr>
              <p:cNvPr id="688" name="图片 687">
                <a:extLst>
                  <a:ext uri="{FF2B5EF4-FFF2-40B4-BE49-F238E27FC236}">
                    <a16:creationId xmlns:a16="http://schemas.microsoft.com/office/drawing/2014/main" id="{F2A43232-F195-48BA-8789-71A451D9C5A5}"/>
                  </a:ext>
                </a:extLst>
              </p:cNvPr>
              <p:cNvPicPr>
                <a:picLocks noChangeAspect="1"/>
              </p:cNvPicPr>
              <p:nvPr/>
            </p:nvPicPr>
            <p:blipFill>
              <a:blip r:embed="rId22">
                <a:clrChange>
                  <a:clrFrom>
                    <a:srgbClr val="FFFFFF"/>
                  </a:clrFrom>
                  <a:clrTo>
                    <a:srgbClr val="FFFFFF">
                      <a:alpha val="0"/>
                    </a:srgbClr>
                  </a:clrTo>
                </a:clrChange>
                <a:extLst>
                  <a:ext uri="{BEBA8EAE-BF5A-486C-A8C5-ECC9F3942E4B}">
                    <a14:imgProps xmlns:a14="http://schemas.microsoft.com/office/drawing/2010/main">
                      <a14:imgLayer r:embed="rId23">
                        <a14:imgEffect>
                          <a14:brightnessContrast bright="20000" contrast="-40000"/>
                        </a14:imgEffect>
                      </a14:imgLayer>
                    </a14:imgProps>
                  </a:ext>
                </a:extLst>
              </a:blip>
              <a:stretch>
                <a:fillRect/>
              </a:stretch>
            </p:blipFill>
            <p:spPr>
              <a:xfrm flipH="1">
                <a:off x="16238924" y="4591597"/>
                <a:ext cx="1102044" cy="1209689"/>
              </a:xfrm>
              <a:prstGeom prst="rect">
                <a:avLst/>
              </a:prstGeom>
            </p:spPr>
          </p:pic>
          <p:pic>
            <p:nvPicPr>
              <p:cNvPr id="689" name="图片 688">
                <a:extLst>
                  <a:ext uri="{FF2B5EF4-FFF2-40B4-BE49-F238E27FC236}">
                    <a16:creationId xmlns:a16="http://schemas.microsoft.com/office/drawing/2014/main" id="{4CA77FA4-5162-4E80-BA09-BD95717A5F25}"/>
                  </a:ext>
                </a:extLst>
              </p:cNvPr>
              <p:cNvPicPr>
                <a:picLocks noChangeAspect="1"/>
              </p:cNvPicPr>
              <p:nvPr/>
            </p:nvPicPr>
            <p:blipFill>
              <a:blip r:embed="rId24">
                <a:clrChange>
                  <a:clrFrom>
                    <a:srgbClr val="FFFFFF"/>
                  </a:clrFrom>
                  <a:clrTo>
                    <a:srgbClr val="FFFFFF">
                      <a:alpha val="0"/>
                    </a:srgbClr>
                  </a:clrTo>
                </a:clrChange>
                <a:extLst>
                  <a:ext uri="{BEBA8EAE-BF5A-486C-A8C5-ECC9F3942E4B}">
                    <a14:imgProps xmlns:a14="http://schemas.microsoft.com/office/drawing/2010/main">
                      <a14:imgLayer r:embed="rId25">
                        <a14:imgEffect>
                          <a14:brightnessContrast bright="20000" contrast="-40000"/>
                        </a14:imgEffect>
                      </a14:imgLayer>
                    </a14:imgProps>
                  </a:ext>
                </a:extLst>
              </a:blip>
              <a:stretch>
                <a:fillRect/>
              </a:stretch>
            </p:blipFill>
            <p:spPr>
              <a:xfrm flipH="1">
                <a:off x="15590191" y="4447496"/>
                <a:ext cx="1266120" cy="1459782"/>
              </a:xfrm>
              <a:prstGeom prst="rect">
                <a:avLst/>
              </a:prstGeom>
            </p:spPr>
          </p:pic>
          <p:pic>
            <p:nvPicPr>
              <p:cNvPr id="690" name="图片 689">
                <a:extLst>
                  <a:ext uri="{FF2B5EF4-FFF2-40B4-BE49-F238E27FC236}">
                    <a16:creationId xmlns:a16="http://schemas.microsoft.com/office/drawing/2014/main" id="{486BE329-3A63-40FE-B75B-CF7EA12B4FF0}"/>
                  </a:ext>
                </a:extLst>
              </p:cNvPr>
              <p:cNvPicPr>
                <a:picLocks noChangeAspect="1"/>
              </p:cNvPicPr>
              <p:nvPr/>
            </p:nvPicPr>
            <p:blipFill>
              <a:blip r:embed="rId26">
                <a:clrChange>
                  <a:clrFrom>
                    <a:srgbClr val="FFFFFF"/>
                  </a:clrFrom>
                  <a:clrTo>
                    <a:srgbClr val="FFFFFF">
                      <a:alpha val="0"/>
                    </a:srgbClr>
                  </a:clrTo>
                </a:clrChange>
                <a:extLst>
                  <a:ext uri="{BEBA8EAE-BF5A-486C-A8C5-ECC9F3942E4B}">
                    <a14:imgProps xmlns:a14="http://schemas.microsoft.com/office/drawing/2010/main">
                      <a14:imgLayer r:embed="rId27">
                        <a14:imgEffect>
                          <a14:brightnessContrast bright="20000" contrast="-40000"/>
                        </a14:imgEffect>
                      </a14:imgLayer>
                    </a14:imgProps>
                  </a:ext>
                </a:extLst>
              </a:blip>
              <a:stretch>
                <a:fillRect/>
              </a:stretch>
            </p:blipFill>
            <p:spPr>
              <a:xfrm flipH="1">
                <a:off x="15136564" y="4509583"/>
                <a:ext cx="1066494" cy="1250465"/>
              </a:xfrm>
              <a:prstGeom prst="rect">
                <a:avLst/>
              </a:prstGeom>
            </p:spPr>
          </p:pic>
          <p:sp>
            <p:nvSpPr>
              <p:cNvPr id="691" name="矩形: 圆角 690">
                <a:extLst>
                  <a:ext uri="{FF2B5EF4-FFF2-40B4-BE49-F238E27FC236}">
                    <a16:creationId xmlns:a16="http://schemas.microsoft.com/office/drawing/2014/main" id="{8501E9E6-D8FB-4A64-9CE6-ABBF87ABFAF0}"/>
                  </a:ext>
                </a:extLst>
              </p:cNvPr>
              <p:cNvSpPr/>
              <p:nvPr/>
            </p:nvSpPr>
            <p:spPr>
              <a:xfrm>
                <a:off x="15206098" y="4453508"/>
                <a:ext cx="2213111" cy="13680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2" name="椭圆 691">
                <a:extLst>
                  <a:ext uri="{FF2B5EF4-FFF2-40B4-BE49-F238E27FC236}">
                    <a16:creationId xmlns:a16="http://schemas.microsoft.com/office/drawing/2014/main" id="{40567173-E86B-40C1-B132-E5A1F2EE807E}"/>
                  </a:ext>
                </a:extLst>
              </p:cNvPr>
              <p:cNvSpPr/>
              <p:nvPr/>
            </p:nvSpPr>
            <p:spPr>
              <a:xfrm>
                <a:off x="15742958" y="468613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椭圆 692">
                <a:extLst>
                  <a:ext uri="{FF2B5EF4-FFF2-40B4-BE49-F238E27FC236}">
                    <a16:creationId xmlns:a16="http://schemas.microsoft.com/office/drawing/2014/main" id="{82B7D6D2-4629-453A-8217-F6EAC1F420BA}"/>
                  </a:ext>
                </a:extLst>
              </p:cNvPr>
              <p:cNvSpPr/>
              <p:nvPr/>
            </p:nvSpPr>
            <p:spPr>
              <a:xfrm>
                <a:off x="15400058" y="497564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椭圆 693">
                <a:extLst>
                  <a:ext uri="{FF2B5EF4-FFF2-40B4-BE49-F238E27FC236}">
                    <a16:creationId xmlns:a16="http://schemas.microsoft.com/office/drawing/2014/main" id="{9464C100-1482-40B5-B517-9C3F3638ACC2}"/>
                  </a:ext>
                </a:extLst>
              </p:cNvPr>
              <p:cNvSpPr/>
              <p:nvPr/>
            </p:nvSpPr>
            <p:spPr>
              <a:xfrm>
                <a:off x="15922127" y="487454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椭圆 694">
                <a:extLst>
                  <a:ext uri="{FF2B5EF4-FFF2-40B4-BE49-F238E27FC236}">
                    <a16:creationId xmlns:a16="http://schemas.microsoft.com/office/drawing/2014/main" id="{F064DA94-7D63-4AE8-9EDB-1FF410F85B5C}"/>
                  </a:ext>
                </a:extLst>
              </p:cNvPr>
              <p:cNvSpPr/>
              <p:nvPr/>
            </p:nvSpPr>
            <p:spPr>
              <a:xfrm>
                <a:off x="15927040" y="5067501"/>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椭圆 695">
                <a:extLst>
                  <a:ext uri="{FF2B5EF4-FFF2-40B4-BE49-F238E27FC236}">
                    <a16:creationId xmlns:a16="http://schemas.microsoft.com/office/drawing/2014/main" id="{521671FF-EFAB-4373-9305-5685FA1FD08B}"/>
                  </a:ext>
                </a:extLst>
              </p:cNvPr>
              <p:cNvSpPr/>
              <p:nvPr/>
            </p:nvSpPr>
            <p:spPr>
              <a:xfrm>
                <a:off x="15570969" y="5568940"/>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椭圆 696">
                <a:extLst>
                  <a:ext uri="{FF2B5EF4-FFF2-40B4-BE49-F238E27FC236}">
                    <a16:creationId xmlns:a16="http://schemas.microsoft.com/office/drawing/2014/main" id="{E033009B-B398-4420-BF6E-BBE24AE441CB}"/>
                  </a:ext>
                </a:extLst>
              </p:cNvPr>
              <p:cNvSpPr/>
              <p:nvPr/>
            </p:nvSpPr>
            <p:spPr>
              <a:xfrm>
                <a:off x="15661677" y="5396437"/>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椭圆 697">
                <a:extLst>
                  <a:ext uri="{FF2B5EF4-FFF2-40B4-BE49-F238E27FC236}">
                    <a16:creationId xmlns:a16="http://schemas.microsoft.com/office/drawing/2014/main" id="{C1A30129-F95E-4EDB-8EE9-8DD4C881400E}"/>
                  </a:ext>
                </a:extLst>
              </p:cNvPr>
              <p:cNvSpPr/>
              <p:nvPr/>
            </p:nvSpPr>
            <p:spPr>
              <a:xfrm>
                <a:off x="16291194" y="467772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椭圆 698">
                <a:extLst>
                  <a:ext uri="{FF2B5EF4-FFF2-40B4-BE49-F238E27FC236}">
                    <a16:creationId xmlns:a16="http://schemas.microsoft.com/office/drawing/2014/main" id="{391BDCF3-2BD5-4F1E-ACE1-5BEE2AE36C55}"/>
                  </a:ext>
                </a:extLst>
              </p:cNvPr>
              <p:cNvSpPr/>
              <p:nvPr/>
            </p:nvSpPr>
            <p:spPr>
              <a:xfrm>
                <a:off x="15995208" y="509500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椭圆 699">
                <a:extLst>
                  <a:ext uri="{FF2B5EF4-FFF2-40B4-BE49-F238E27FC236}">
                    <a16:creationId xmlns:a16="http://schemas.microsoft.com/office/drawing/2014/main" id="{85A5C927-D950-4111-89BC-4314DF5DC378}"/>
                  </a:ext>
                </a:extLst>
              </p:cNvPr>
              <p:cNvSpPr/>
              <p:nvPr/>
            </p:nvSpPr>
            <p:spPr>
              <a:xfrm>
                <a:off x="16121720" y="550929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椭圆 700">
                <a:extLst>
                  <a:ext uri="{FF2B5EF4-FFF2-40B4-BE49-F238E27FC236}">
                    <a16:creationId xmlns:a16="http://schemas.microsoft.com/office/drawing/2014/main" id="{79254BE5-1CA4-4597-A68D-946722A42D86}"/>
                  </a:ext>
                </a:extLst>
              </p:cNvPr>
              <p:cNvSpPr/>
              <p:nvPr/>
            </p:nvSpPr>
            <p:spPr>
              <a:xfrm>
                <a:off x="16395922" y="552183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椭圆 701">
                <a:extLst>
                  <a:ext uri="{FF2B5EF4-FFF2-40B4-BE49-F238E27FC236}">
                    <a16:creationId xmlns:a16="http://schemas.microsoft.com/office/drawing/2014/main" id="{D2F0A19B-2A20-486B-AC74-101E6822C662}"/>
                  </a:ext>
                </a:extLst>
              </p:cNvPr>
              <p:cNvSpPr/>
              <p:nvPr/>
            </p:nvSpPr>
            <p:spPr>
              <a:xfrm>
                <a:off x="16474677" y="4844889"/>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椭圆 702">
                <a:extLst>
                  <a:ext uri="{FF2B5EF4-FFF2-40B4-BE49-F238E27FC236}">
                    <a16:creationId xmlns:a16="http://schemas.microsoft.com/office/drawing/2014/main" id="{DD865584-778B-48B9-87FD-C3A9BAB88784}"/>
                  </a:ext>
                </a:extLst>
              </p:cNvPr>
              <p:cNvSpPr/>
              <p:nvPr/>
            </p:nvSpPr>
            <p:spPr>
              <a:xfrm>
                <a:off x="16510863" y="5046082"/>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椭圆 703">
                <a:extLst>
                  <a:ext uri="{FF2B5EF4-FFF2-40B4-BE49-F238E27FC236}">
                    <a16:creationId xmlns:a16="http://schemas.microsoft.com/office/drawing/2014/main" id="{7C6BFF0B-A205-4014-953D-0B8112F127CD}"/>
                  </a:ext>
                </a:extLst>
              </p:cNvPr>
              <p:cNvSpPr/>
              <p:nvPr/>
            </p:nvSpPr>
            <p:spPr>
              <a:xfrm>
                <a:off x="16930160" y="4713637"/>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椭圆 704">
                <a:extLst>
                  <a:ext uri="{FF2B5EF4-FFF2-40B4-BE49-F238E27FC236}">
                    <a16:creationId xmlns:a16="http://schemas.microsoft.com/office/drawing/2014/main" id="{7CC4DB99-7A08-4D65-BD12-830C5CD425CD}"/>
                  </a:ext>
                </a:extLst>
              </p:cNvPr>
              <p:cNvSpPr/>
              <p:nvPr/>
            </p:nvSpPr>
            <p:spPr>
              <a:xfrm>
                <a:off x="17084183" y="485393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椭圆 705">
                <a:extLst>
                  <a:ext uri="{FF2B5EF4-FFF2-40B4-BE49-F238E27FC236}">
                    <a16:creationId xmlns:a16="http://schemas.microsoft.com/office/drawing/2014/main" id="{948FB6AB-E97B-4B21-948D-9F252336E335}"/>
                  </a:ext>
                </a:extLst>
              </p:cNvPr>
              <p:cNvSpPr/>
              <p:nvPr/>
            </p:nvSpPr>
            <p:spPr>
              <a:xfrm>
                <a:off x="17046651" y="501249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椭圆 706">
                <a:extLst>
                  <a:ext uri="{FF2B5EF4-FFF2-40B4-BE49-F238E27FC236}">
                    <a16:creationId xmlns:a16="http://schemas.microsoft.com/office/drawing/2014/main" id="{47975B39-8235-4CB3-9884-5F9328161E7D}"/>
                  </a:ext>
                </a:extLst>
              </p:cNvPr>
              <p:cNvSpPr/>
              <p:nvPr/>
            </p:nvSpPr>
            <p:spPr>
              <a:xfrm>
                <a:off x="16791934" y="4948144"/>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椭圆 707">
                <a:extLst>
                  <a:ext uri="{FF2B5EF4-FFF2-40B4-BE49-F238E27FC236}">
                    <a16:creationId xmlns:a16="http://schemas.microsoft.com/office/drawing/2014/main" id="{C19675D6-0E98-4DBC-A7E4-0AF1B60A9749}"/>
                  </a:ext>
                </a:extLst>
              </p:cNvPr>
              <p:cNvSpPr/>
              <p:nvPr/>
            </p:nvSpPr>
            <p:spPr>
              <a:xfrm>
                <a:off x="16713701" y="5173126"/>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椭圆 708">
                <a:extLst>
                  <a:ext uri="{FF2B5EF4-FFF2-40B4-BE49-F238E27FC236}">
                    <a16:creationId xmlns:a16="http://schemas.microsoft.com/office/drawing/2014/main" id="{D500F2C8-CAB2-4D77-A035-C3774525397B}"/>
                  </a:ext>
                </a:extLst>
              </p:cNvPr>
              <p:cNvSpPr/>
              <p:nvPr/>
            </p:nvSpPr>
            <p:spPr>
              <a:xfrm>
                <a:off x="16557242" y="5433028"/>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椭圆 709">
                <a:extLst>
                  <a:ext uri="{FF2B5EF4-FFF2-40B4-BE49-F238E27FC236}">
                    <a16:creationId xmlns:a16="http://schemas.microsoft.com/office/drawing/2014/main" id="{48ECEE1F-7538-4CC8-8C2C-C43778631491}"/>
                  </a:ext>
                </a:extLst>
              </p:cNvPr>
              <p:cNvSpPr/>
              <p:nvPr/>
            </p:nvSpPr>
            <p:spPr>
              <a:xfrm>
                <a:off x="16973739" y="5608851"/>
                <a:ext cx="55007" cy="550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7" name="任意多边形: 形状 746">
              <a:extLst>
                <a:ext uri="{FF2B5EF4-FFF2-40B4-BE49-F238E27FC236}">
                  <a16:creationId xmlns:a16="http://schemas.microsoft.com/office/drawing/2014/main" id="{661C5BE2-51FD-417C-B09A-E0D279226F3E}"/>
                </a:ext>
              </a:extLst>
            </p:cNvPr>
            <p:cNvSpPr/>
            <p:nvPr/>
          </p:nvSpPr>
          <p:spPr>
            <a:xfrm>
              <a:off x="7614941" y="1772798"/>
              <a:ext cx="437756" cy="736871"/>
            </a:xfrm>
            <a:custGeom>
              <a:avLst/>
              <a:gdLst>
                <a:gd name="connsiteX0" fmla="*/ 1573618 w 1573618"/>
                <a:gd name="connsiteY0" fmla="*/ 0 h 2828260"/>
                <a:gd name="connsiteX1" fmla="*/ 1105786 w 1573618"/>
                <a:gd name="connsiteY1" fmla="*/ 1212112 h 2828260"/>
                <a:gd name="connsiteX2" fmla="*/ 318976 w 1573618"/>
                <a:gd name="connsiteY2" fmla="*/ 2073349 h 2828260"/>
                <a:gd name="connsiteX3" fmla="*/ 0 w 1573618"/>
                <a:gd name="connsiteY3" fmla="*/ 2828260 h 2828260"/>
              </a:gdLst>
              <a:ahLst/>
              <a:cxnLst>
                <a:cxn ang="0">
                  <a:pos x="connsiteX0" y="connsiteY0"/>
                </a:cxn>
                <a:cxn ang="0">
                  <a:pos x="connsiteX1" y="connsiteY1"/>
                </a:cxn>
                <a:cxn ang="0">
                  <a:pos x="connsiteX2" y="connsiteY2"/>
                </a:cxn>
                <a:cxn ang="0">
                  <a:pos x="connsiteX3" y="connsiteY3"/>
                </a:cxn>
              </a:cxnLst>
              <a:rect l="l" t="t" r="r" b="b"/>
              <a:pathLst>
                <a:path w="1573618" h="2828260">
                  <a:moveTo>
                    <a:pt x="1573618" y="0"/>
                  </a:moveTo>
                  <a:cubicBezTo>
                    <a:pt x="1444255" y="433277"/>
                    <a:pt x="1314893" y="866554"/>
                    <a:pt x="1105786" y="1212112"/>
                  </a:cubicBezTo>
                  <a:cubicBezTo>
                    <a:pt x="896679" y="1557670"/>
                    <a:pt x="503274" y="1803991"/>
                    <a:pt x="318976" y="2073349"/>
                  </a:cubicBezTo>
                  <a:cubicBezTo>
                    <a:pt x="134678" y="2342707"/>
                    <a:pt x="67339" y="2585483"/>
                    <a:pt x="0" y="2828260"/>
                  </a:cubicBezTo>
                </a:path>
              </a:pathLst>
            </a:custGeom>
            <a:ln w="12700">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solidFill>
                  <a:schemeClr val="tx1"/>
                </a:solidFill>
              </a:endParaRPr>
            </a:p>
          </p:txBody>
        </p:sp>
        <p:sp>
          <p:nvSpPr>
            <p:cNvPr id="764" name="任意多边形: 形状 763">
              <a:extLst>
                <a:ext uri="{FF2B5EF4-FFF2-40B4-BE49-F238E27FC236}">
                  <a16:creationId xmlns:a16="http://schemas.microsoft.com/office/drawing/2014/main" id="{324BA1E5-9CB4-48A4-8FA5-9CD6E38D93D4}"/>
                </a:ext>
              </a:extLst>
            </p:cNvPr>
            <p:cNvSpPr/>
            <p:nvPr/>
          </p:nvSpPr>
          <p:spPr>
            <a:xfrm>
              <a:off x="4826495" y="3568328"/>
              <a:ext cx="698105" cy="961271"/>
            </a:xfrm>
            <a:custGeom>
              <a:avLst/>
              <a:gdLst>
                <a:gd name="connsiteX0" fmla="*/ 1361 w 2500012"/>
                <a:gd name="connsiteY0" fmla="*/ 2796363 h 2796363"/>
                <a:gd name="connsiteX1" fmla="*/ 309705 w 2500012"/>
                <a:gd name="connsiteY1" fmla="*/ 1839433 h 2796363"/>
                <a:gd name="connsiteX2" fmla="*/ 1915222 w 2500012"/>
                <a:gd name="connsiteY2" fmla="*/ 861237 h 2796363"/>
                <a:gd name="connsiteX3" fmla="*/ 2500012 w 2500012"/>
                <a:gd name="connsiteY3" fmla="*/ 0 h 2796363"/>
              </a:gdLst>
              <a:ahLst/>
              <a:cxnLst>
                <a:cxn ang="0">
                  <a:pos x="connsiteX0" y="connsiteY0"/>
                </a:cxn>
                <a:cxn ang="0">
                  <a:pos x="connsiteX1" y="connsiteY1"/>
                </a:cxn>
                <a:cxn ang="0">
                  <a:pos x="connsiteX2" y="connsiteY2"/>
                </a:cxn>
                <a:cxn ang="0">
                  <a:pos x="connsiteX3" y="connsiteY3"/>
                </a:cxn>
              </a:cxnLst>
              <a:rect l="l" t="t" r="r" b="b"/>
              <a:pathLst>
                <a:path w="2500012" h="2796363">
                  <a:moveTo>
                    <a:pt x="1361" y="2796363"/>
                  </a:moveTo>
                  <a:cubicBezTo>
                    <a:pt x="-3956" y="2479158"/>
                    <a:pt x="-9272" y="2161954"/>
                    <a:pt x="309705" y="1839433"/>
                  </a:cubicBezTo>
                  <a:cubicBezTo>
                    <a:pt x="628682" y="1516912"/>
                    <a:pt x="1550171" y="1167809"/>
                    <a:pt x="1915222" y="861237"/>
                  </a:cubicBezTo>
                  <a:cubicBezTo>
                    <a:pt x="2280273" y="554665"/>
                    <a:pt x="2390142" y="277332"/>
                    <a:pt x="2500012" y="0"/>
                  </a:cubicBezTo>
                </a:path>
              </a:pathLst>
            </a:custGeom>
            <a:ln w="12700">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solidFill>
                  <a:schemeClr val="tx1"/>
                </a:solidFill>
              </a:endParaRPr>
            </a:p>
          </p:txBody>
        </p:sp>
        <p:sp>
          <p:nvSpPr>
            <p:cNvPr id="765" name="任意多边形: 形状 764">
              <a:extLst>
                <a:ext uri="{FF2B5EF4-FFF2-40B4-BE49-F238E27FC236}">
                  <a16:creationId xmlns:a16="http://schemas.microsoft.com/office/drawing/2014/main" id="{8CCE4FA7-DE5C-492C-A60B-3A4888F4CFF5}"/>
                </a:ext>
              </a:extLst>
            </p:cNvPr>
            <p:cNvSpPr/>
            <p:nvPr/>
          </p:nvSpPr>
          <p:spPr>
            <a:xfrm>
              <a:off x="6922612" y="3543508"/>
              <a:ext cx="698105" cy="961271"/>
            </a:xfrm>
            <a:custGeom>
              <a:avLst/>
              <a:gdLst>
                <a:gd name="connsiteX0" fmla="*/ 1361 w 2500012"/>
                <a:gd name="connsiteY0" fmla="*/ 2796363 h 2796363"/>
                <a:gd name="connsiteX1" fmla="*/ 309705 w 2500012"/>
                <a:gd name="connsiteY1" fmla="*/ 1839433 h 2796363"/>
                <a:gd name="connsiteX2" fmla="*/ 1915222 w 2500012"/>
                <a:gd name="connsiteY2" fmla="*/ 861237 h 2796363"/>
                <a:gd name="connsiteX3" fmla="*/ 2500012 w 2500012"/>
                <a:gd name="connsiteY3" fmla="*/ 0 h 2796363"/>
              </a:gdLst>
              <a:ahLst/>
              <a:cxnLst>
                <a:cxn ang="0">
                  <a:pos x="connsiteX0" y="connsiteY0"/>
                </a:cxn>
                <a:cxn ang="0">
                  <a:pos x="connsiteX1" y="connsiteY1"/>
                </a:cxn>
                <a:cxn ang="0">
                  <a:pos x="connsiteX2" y="connsiteY2"/>
                </a:cxn>
                <a:cxn ang="0">
                  <a:pos x="connsiteX3" y="connsiteY3"/>
                </a:cxn>
              </a:cxnLst>
              <a:rect l="l" t="t" r="r" b="b"/>
              <a:pathLst>
                <a:path w="2500012" h="2796363">
                  <a:moveTo>
                    <a:pt x="1361" y="2796363"/>
                  </a:moveTo>
                  <a:cubicBezTo>
                    <a:pt x="-3956" y="2479158"/>
                    <a:pt x="-9272" y="2161954"/>
                    <a:pt x="309705" y="1839433"/>
                  </a:cubicBezTo>
                  <a:cubicBezTo>
                    <a:pt x="628682" y="1516912"/>
                    <a:pt x="1550171" y="1167809"/>
                    <a:pt x="1915222" y="861237"/>
                  </a:cubicBezTo>
                  <a:cubicBezTo>
                    <a:pt x="2280273" y="554665"/>
                    <a:pt x="2390142" y="277332"/>
                    <a:pt x="2500012" y="0"/>
                  </a:cubicBezTo>
                </a:path>
              </a:pathLst>
            </a:custGeom>
            <a:ln w="12700">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solidFill>
                  <a:schemeClr val="tx1"/>
                </a:solidFill>
              </a:endParaRPr>
            </a:p>
          </p:txBody>
        </p:sp>
      </p:grpSp>
      <p:grpSp>
        <p:nvGrpSpPr>
          <p:cNvPr id="292" name="组合 291">
            <a:extLst>
              <a:ext uri="{FF2B5EF4-FFF2-40B4-BE49-F238E27FC236}">
                <a16:creationId xmlns:a16="http://schemas.microsoft.com/office/drawing/2014/main" id="{CC76DE5B-58B1-46CB-A0DD-FD8543D814D5}"/>
              </a:ext>
            </a:extLst>
          </p:cNvPr>
          <p:cNvGrpSpPr/>
          <p:nvPr/>
        </p:nvGrpSpPr>
        <p:grpSpPr>
          <a:xfrm>
            <a:off x="1530623" y="3063511"/>
            <a:ext cx="5331993" cy="1173842"/>
            <a:chOff x="1782705" y="3063511"/>
            <a:chExt cx="5331993" cy="1173842"/>
          </a:xfrm>
        </p:grpSpPr>
        <p:sp>
          <p:nvSpPr>
            <p:cNvPr id="738" name="矩形: 圆角 135">
              <a:extLst>
                <a:ext uri="{FF2B5EF4-FFF2-40B4-BE49-F238E27FC236}">
                  <a16:creationId xmlns:a16="http://schemas.microsoft.com/office/drawing/2014/main" id="{657E72FD-8C39-4B67-8FFC-3FC44120856B}"/>
                </a:ext>
              </a:extLst>
            </p:cNvPr>
            <p:cNvSpPr/>
            <p:nvPr/>
          </p:nvSpPr>
          <p:spPr>
            <a:xfrm>
              <a:off x="6863373" y="3097061"/>
              <a:ext cx="251325" cy="654892"/>
            </a:xfrm>
            <a:custGeom>
              <a:avLst/>
              <a:gdLst>
                <a:gd name="connsiteX0" fmla="*/ 0 w 623865"/>
                <a:gd name="connsiteY0" fmla="*/ 103980 h 1522118"/>
                <a:gd name="connsiteX1" fmla="*/ 103980 w 623865"/>
                <a:gd name="connsiteY1" fmla="*/ 0 h 1522118"/>
                <a:gd name="connsiteX2" fmla="*/ 519885 w 623865"/>
                <a:gd name="connsiteY2" fmla="*/ 0 h 1522118"/>
                <a:gd name="connsiteX3" fmla="*/ 623865 w 623865"/>
                <a:gd name="connsiteY3" fmla="*/ 103980 h 1522118"/>
                <a:gd name="connsiteX4" fmla="*/ 623865 w 623865"/>
                <a:gd name="connsiteY4" fmla="*/ 1418138 h 1522118"/>
                <a:gd name="connsiteX5" fmla="*/ 519885 w 623865"/>
                <a:gd name="connsiteY5" fmla="*/ 1522118 h 1522118"/>
                <a:gd name="connsiteX6" fmla="*/ 103980 w 623865"/>
                <a:gd name="connsiteY6" fmla="*/ 1522118 h 1522118"/>
                <a:gd name="connsiteX7" fmla="*/ 0 w 623865"/>
                <a:gd name="connsiteY7" fmla="*/ 1418138 h 1522118"/>
                <a:gd name="connsiteX8" fmla="*/ 0 w 623865"/>
                <a:gd name="connsiteY8" fmla="*/ 103980 h 1522118"/>
                <a:gd name="connsiteX0" fmla="*/ 0 w 623865"/>
                <a:gd name="connsiteY0" fmla="*/ 103980 h 1522118"/>
                <a:gd name="connsiteX1" fmla="*/ 103980 w 623865"/>
                <a:gd name="connsiteY1" fmla="*/ 0 h 1522118"/>
                <a:gd name="connsiteX2" fmla="*/ 519885 w 623865"/>
                <a:gd name="connsiteY2" fmla="*/ 0 h 1522118"/>
                <a:gd name="connsiteX3" fmla="*/ 623865 w 623865"/>
                <a:gd name="connsiteY3" fmla="*/ 103980 h 1522118"/>
                <a:gd name="connsiteX4" fmla="*/ 623865 w 623865"/>
                <a:gd name="connsiteY4" fmla="*/ 1418138 h 1522118"/>
                <a:gd name="connsiteX5" fmla="*/ 519885 w 623865"/>
                <a:gd name="connsiteY5" fmla="*/ 1522118 h 1522118"/>
                <a:gd name="connsiteX6" fmla="*/ 103980 w 623865"/>
                <a:gd name="connsiteY6" fmla="*/ 1522118 h 1522118"/>
                <a:gd name="connsiteX7" fmla="*/ 0 w 623865"/>
                <a:gd name="connsiteY7" fmla="*/ 1418138 h 1522118"/>
                <a:gd name="connsiteX8" fmla="*/ 91440 w 623865"/>
                <a:gd name="connsiteY8" fmla="*/ 195420 h 1522118"/>
                <a:gd name="connsiteX0" fmla="*/ 0 w 623865"/>
                <a:gd name="connsiteY0" fmla="*/ 103980 h 1522118"/>
                <a:gd name="connsiteX1" fmla="*/ 103980 w 623865"/>
                <a:gd name="connsiteY1" fmla="*/ 0 h 1522118"/>
                <a:gd name="connsiteX2" fmla="*/ 519885 w 623865"/>
                <a:gd name="connsiteY2" fmla="*/ 0 h 1522118"/>
                <a:gd name="connsiteX3" fmla="*/ 623865 w 623865"/>
                <a:gd name="connsiteY3" fmla="*/ 103980 h 1522118"/>
                <a:gd name="connsiteX4" fmla="*/ 623865 w 623865"/>
                <a:gd name="connsiteY4" fmla="*/ 1418138 h 1522118"/>
                <a:gd name="connsiteX5" fmla="*/ 519885 w 623865"/>
                <a:gd name="connsiteY5" fmla="*/ 1522118 h 1522118"/>
                <a:gd name="connsiteX6" fmla="*/ 103980 w 623865"/>
                <a:gd name="connsiteY6" fmla="*/ 1522118 h 1522118"/>
                <a:gd name="connsiteX7" fmla="*/ 0 w 623865"/>
                <a:gd name="connsiteY7" fmla="*/ 1418138 h 1522118"/>
                <a:gd name="connsiteX0" fmla="*/ 103980 w 623865"/>
                <a:gd name="connsiteY0" fmla="*/ 0 h 1522118"/>
                <a:gd name="connsiteX1" fmla="*/ 519885 w 623865"/>
                <a:gd name="connsiteY1" fmla="*/ 0 h 1522118"/>
                <a:gd name="connsiteX2" fmla="*/ 623865 w 623865"/>
                <a:gd name="connsiteY2" fmla="*/ 103980 h 1522118"/>
                <a:gd name="connsiteX3" fmla="*/ 623865 w 623865"/>
                <a:gd name="connsiteY3" fmla="*/ 1418138 h 1522118"/>
                <a:gd name="connsiteX4" fmla="*/ 519885 w 623865"/>
                <a:gd name="connsiteY4" fmla="*/ 1522118 h 1522118"/>
                <a:gd name="connsiteX5" fmla="*/ 103980 w 623865"/>
                <a:gd name="connsiteY5" fmla="*/ 1522118 h 1522118"/>
                <a:gd name="connsiteX6" fmla="*/ 0 w 623865"/>
                <a:gd name="connsiteY6" fmla="*/ 1418138 h 1522118"/>
                <a:gd name="connsiteX0" fmla="*/ 519885 w 623865"/>
                <a:gd name="connsiteY0" fmla="*/ 0 h 1522118"/>
                <a:gd name="connsiteX1" fmla="*/ 623865 w 623865"/>
                <a:gd name="connsiteY1" fmla="*/ 103980 h 1522118"/>
                <a:gd name="connsiteX2" fmla="*/ 623865 w 623865"/>
                <a:gd name="connsiteY2" fmla="*/ 1418138 h 1522118"/>
                <a:gd name="connsiteX3" fmla="*/ 519885 w 623865"/>
                <a:gd name="connsiteY3" fmla="*/ 1522118 h 1522118"/>
                <a:gd name="connsiteX4" fmla="*/ 103980 w 623865"/>
                <a:gd name="connsiteY4" fmla="*/ 1522118 h 1522118"/>
                <a:gd name="connsiteX5" fmla="*/ 0 w 623865"/>
                <a:gd name="connsiteY5" fmla="*/ 1418138 h 1522118"/>
                <a:gd name="connsiteX0" fmla="*/ 623865 w 623865"/>
                <a:gd name="connsiteY0" fmla="*/ 0 h 1418138"/>
                <a:gd name="connsiteX1" fmla="*/ 623865 w 623865"/>
                <a:gd name="connsiteY1" fmla="*/ 1314158 h 1418138"/>
                <a:gd name="connsiteX2" fmla="*/ 519885 w 623865"/>
                <a:gd name="connsiteY2" fmla="*/ 1418138 h 1418138"/>
                <a:gd name="connsiteX3" fmla="*/ 103980 w 623865"/>
                <a:gd name="connsiteY3" fmla="*/ 1418138 h 1418138"/>
                <a:gd name="connsiteX4" fmla="*/ 0 w 623865"/>
                <a:gd name="connsiteY4" fmla="*/ 1314158 h 1418138"/>
                <a:gd name="connsiteX0" fmla="*/ 519885 w 519885"/>
                <a:gd name="connsiteY0" fmla="*/ 0 h 1418138"/>
                <a:gd name="connsiteX1" fmla="*/ 519885 w 519885"/>
                <a:gd name="connsiteY1" fmla="*/ 1314158 h 1418138"/>
                <a:gd name="connsiteX2" fmla="*/ 415905 w 519885"/>
                <a:gd name="connsiteY2" fmla="*/ 1418138 h 1418138"/>
                <a:gd name="connsiteX3" fmla="*/ 0 w 519885"/>
                <a:gd name="connsiteY3" fmla="*/ 1418138 h 1418138"/>
              </a:gdLst>
              <a:ahLst/>
              <a:cxnLst>
                <a:cxn ang="0">
                  <a:pos x="connsiteX0" y="connsiteY0"/>
                </a:cxn>
                <a:cxn ang="0">
                  <a:pos x="connsiteX1" y="connsiteY1"/>
                </a:cxn>
                <a:cxn ang="0">
                  <a:pos x="connsiteX2" y="connsiteY2"/>
                </a:cxn>
                <a:cxn ang="0">
                  <a:pos x="connsiteX3" y="connsiteY3"/>
                </a:cxn>
              </a:cxnLst>
              <a:rect l="l" t="t" r="r" b="b"/>
              <a:pathLst>
                <a:path w="519885" h="1418138">
                  <a:moveTo>
                    <a:pt x="519885" y="0"/>
                  </a:moveTo>
                  <a:lnTo>
                    <a:pt x="519885" y="1314158"/>
                  </a:lnTo>
                  <a:cubicBezTo>
                    <a:pt x="519885" y="1371585"/>
                    <a:pt x="473332" y="1418138"/>
                    <a:pt x="415905" y="1418138"/>
                  </a:cubicBezTo>
                  <a:lnTo>
                    <a:pt x="0" y="1418138"/>
                  </a:lnTo>
                </a:path>
              </a:pathLst>
            </a:custGeom>
            <a:ln w="12700">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444" name="矩形: 圆角 135">
              <a:extLst>
                <a:ext uri="{FF2B5EF4-FFF2-40B4-BE49-F238E27FC236}">
                  <a16:creationId xmlns:a16="http://schemas.microsoft.com/office/drawing/2014/main" id="{84827C29-AA75-4F61-B715-49F1B96D8CCD}"/>
                </a:ext>
              </a:extLst>
            </p:cNvPr>
            <p:cNvSpPr/>
            <p:nvPr/>
          </p:nvSpPr>
          <p:spPr>
            <a:xfrm>
              <a:off x="1782705" y="3075974"/>
              <a:ext cx="348955" cy="654892"/>
            </a:xfrm>
            <a:custGeom>
              <a:avLst/>
              <a:gdLst>
                <a:gd name="connsiteX0" fmla="*/ 0 w 623865"/>
                <a:gd name="connsiteY0" fmla="*/ 103980 h 1522118"/>
                <a:gd name="connsiteX1" fmla="*/ 103980 w 623865"/>
                <a:gd name="connsiteY1" fmla="*/ 0 h 1522118"/>
                <a:gd name="connsiteX2" fmla="*/ 519885 w 623865"/>
                <a:gd name="connsiteY2" fmla="*/ 0 h 1522118"/>
                <a:gd name="connsiteX3" fmla="*/ 623865 w 623865"/>
                <a:gd name="connsiteY3" fmla="*/ 103980 h 1522118"/>
                <a:gd name="connsiteX4" fmla="*/ 623865 w 623865"/>
                <a:gd name="connsiteY4" fmla="*/ 1418138 h 1522118"/>
                <a:gd name="connsiteX5" fmla="*/ 519885 w 623865"/>
                <a:gd name="connsiteY5" fmla="*/ 1522118 h 1522118"/>
                <a:gd name="connsiteX6" fmla="*/ 103980 w 623865"/>
                <a:gd name="connsiteY6" fmla="*/ 1522118 h 1522118"/>
                <a:gd name="connsiteX7" fmla="*/ 0 w 623865"/>
                <a:gd name="connsiteY7" fmla="*/ 1418138 h 1522118"/>
                <a:gd name="connsiteX8" fmla="*/ 0 w 623865"/>
                <a:gd name="connsiteY8" fmla="*/ 103980 h 1522118"/>
                <a:gd name="connsiteX0" fmla="*/ 0 w 623865"/>
                <a:gd name="connsiteY0" fmla="*/ 103980 h 1522118"/>
                <a:gd name="connsiteX1" fmla="*/ 103980 w 623865"/>
                <a:gd name="connsiteY1" fmla="*/ 0 h 1522118"/>
                <a:gd name="connsiteX2" fmla="*/ 519885 w 623865"/>
                <a:gd name="connsiteY2" fmla="*/ 0 h 1522118"/>
                <a:gd name="connsiteX3" fmla="*/ 623865 w 623865"/>
                <a:gd name="connsiteY3" fmla="*/ 103980 h 1522118"/>
                <a:gd name="connsiteX4" fmla="*/ 623865 w 623865"/>
                <a:gd name="connsiteY4" fmla="*/ 1418138 h 1522118"/>
                <a:gd name="connsiteX5" fmla="*/ 519885 w 623865"/>
                <a:gd name="connsiteY5" fmla="*/ 1522118 h 1522118"/>
                <a:gd name="connsiteX6" fmla="*/ 103980 w 623865"/>
                <a:gd name="connsiteY6" fmla="*/ 1522118 h 1522118"/>
                <a:gd name="connsiteX7" fmla="*/ 0 w 623865"/>
                <a:gd name="connsiteY7" fmla="*/ 1418138 h 1522118"/>
                <a:gd name="connsiteX8" fmla="*/ 91440 w 623865"/>
                <a:gd name="connsiteY8" fmla="*/ 195420 h 1522118"/>
                <a:gd name="connsiteX0" fmla="*/ 0 w 623865"/>
                <a:gd name="connsiteY0" fmla="*/ 103980 h 1522118"/>
                <a:gd name="connsiteX1" fmla="*/ 103980 w 623865"/>
                <a:gd name="connsiteY1" fmla="*/ 0 h 1522118"/>
                <a:gd name="connsiteX2" fmla="*/ 519885 w 623865"/>
                <a:gd name="connsiteY2" fmla="*/ 0 h 1522118"/>
                <a:gd name="connsiteX3" fmla="*/ 623865 w 623865"/>
                <a:gd name="connsiteY3" fmla="*/ 103980 h 1522118"/>
                <a:gd name="connsiteX4" fmla="*/ 623865 w 623865"/>
                <a:gd name="connsiteY4" fmla="*/ 1418138 h 1522118"/>
                <a:gd name="connsiteX5" fmla="*/ 519885 w 623865"/>
                <a:gd name="connsiteY5" fmla="*/ 1522118 h 1522118"/>
                <a:gd name="connsiteX6" fmla="*/ 103980 w 623865"/>
                <a:gd name="connsiteY6" fmla="*/ 1522118 h 1522118"/>
                <a:gd name="connsiteX7" fmla="*/ 0 w 623865"/>
                <a:gd name="connsiteY7" fmla="*/ 1418138 h 1522118"/>
                <a:gd name="connsiteX0" fmla="*/ 103980 w 623865"/>
                <a:gd name="connsiteY0" fmla="*/ 0 h 1522118"/>
                <a:gd name="connsiteX1" fmla="*/ 519885 w 623865"/>
                <a:gd name="connsiteY1" fmla="*/ 0 h 1522118"/>
                <a:gd name="connsiteX2" fmla="*/ 623865 w 623865"/>
                <a:gd name="connsiteY2" fmla="*/ 103980 h 1522118"/>
                <a:gd name="connsiteX3" fmla="*/ 623865 w 623865"/>
                <a:gd name="connsiteY3" fmla="*/ 1418138 h 1522118"/>
                <a:gd name="connsiteX4" fmla="*/ 519885 w 623865"/>
                <a:gd name="connsiteY4" fmla="*/ 1522118 h 1522118"/>
                <a:gd name="connsiteX5" fmla="*/ 103980 w 623865"/>
                <a:gd name="connsiteY5" fmla="*/ 1522118 h 1522118"/>
                <a:gd name="connsiteX6" fmla="*/ 0 w 623865"/>
                <a:gd name="connsiteY6" fmla="*/ 1418138 h 1522118"/>
                <a:gd name="connsiteX0" fmla="*/ 519885 w 623865"/>
                <a:gd name="connsiteY0" fmla="*/ 0 h 1522118"/>
                <a:gd name="connsiteX1" fmla="*/ 623865 w 623865"/>
                <a:gd name="connsiteY1" fmla="*/ 103980 h 1522118"/>
                <a:gd name="connsiteX2" fmla="*/ 623865 w 623865"/>
                <a:gd name="connsiteY2" fmla="*/ 1418138 h 1522118"/>
                <a:gd name="connsiteX3" fmla="*/ 519885 w 623865"/>
                <a:gd name="connsiteY3" fmla="*/ 1522118 h 1522118"/>
                <a:gd name="connsiteX4" fmla="*/ 103980 w 623865"/>
                <a:gd name="connsiteY4" fmla="*/ 1522118 h 1522118"/>
                <a:gd name="connsiteX5" fmla="*/ 0 w 623865"/>
                <a:gd name="connsiteY5" fmla="*/ 1418138 h 1522118"/>
                <a:gd name="connsiteX0" fmla="*/ 623865 w 623865"/>
                <a:gd name="connsiteY0" fmla="*/ 0 h 1418138"/>
                <a:gd name="connsiteX1" fmla="*/ 623865 w 623865"/>
                <a:gd name="connsiteY1" fmla="*/ 1314158 h 1418138"/>
                <a:gd name="connsiteX2" fmla="*/ 519885 w 623865"/>
                <a:gd name="connsiteY2" fmla="*/ 1418138 h 1418138"/>
                <a:gd name="connsiteX3" fmla="*/ 103980 w 623865"/>
                <a:gd name="connsiteY3" fmla="*/ 1418138 h 1418138"/>
                <a:gd name="connsiteX4" fmla="*/ 0 w 623865"/>
                <a:gd name="connsiteY4" fmla="*/ 1314158 h 1418138"/>
                <a:gd name="connsiteX0" fmla="*/ 519885 w 519885"/>
                <a:gd name="connsiteY0" fmla="*/ 0 h 1418138"/>
                <a:gd name="connsiteX1" fmla="*/ 519885 w 519885"/>
                <a:gd name="connsiteY1" fmla="*/ 1314158 h 1418138"/>
                <a:gd name="connsiteX2" fmla="*/ 415905 w 519885"/>
                <a:gd name="connsiteY2" fmla="*/ 1418138 h 1418138"/>
                <a:gd name="connsiteX3" fmla="*/ 0 w 519885"/>
                <a:gd name="connsiteY3" fmla="*/ 1418138 h 1418138"/>
              </a:gdLst>
              <a:ahLst/>
              <a:cxnLst>
                <a:cxn ang="0">
                  <a:pos x="connsiteX0" y="connsiteY0"/>
                </a:cxn>
                <a:cxn ang="0">
                  <a:pos x="connsiteX1" y="connsiteY1"/>
                </a:cxn>
                <a:cxn ang="0">
                  <a:pos x="connsiteX2" y="connsiteY2"/>
                </a:cxn>
                <a:cxn ang="0">
                  <a:pos x="connsiteX3" y="connsiteY3"/>
                </a:cxn>
              </a:cxnLst>
              <a:rect l="l" t="t" r="r" b="b"/>
              <a:pathLst>
                <a:path w="519885" h="1418138">
                  <a:moveTo>
                    <a:pt x="519885" y="0"/>
                  </a:moveTo>
                  <a:lnTo>
                    <a:pt x="519885" y="1314158"/>
                  </a:lnTo>
                  <a:cubicBezTo>
                    <a:pt x="519885" y="1371585"/>
                    <a:pt x="473332" y="1418138"/>
                    <a:pt x="415905" y="1418138"/>
                  </a:cubicBezTo>
                  <a:lnTo>
                    <a:pt x="0" y="1418138"/>
                  </a:lnTo>
                </a:path>
              </a:pathLst>
            </a:custGeom>
            <a:ln w="12700">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grpSp>
          <p:nvGrpSpPr>
            <p:cNvPr id="554" name="组合 553">
              <a:extLst>
                <a:ext uri="{FF2B5EF4-FFF2-40B4-BE49-F238E27FC236}">
                  <a16:creationId xmlns:a16="http://schemas.microsoft.com/office/drawing/2014/main" id="{5CD4D175-D770-481F-9E19-65DCD9DE5FA8}"/>
                </a:ext>
              </a:extLst>
            </p:cNvPr>
            <p:cNvGrpSpPr>
              <a:grpSpLocks noChangeAspect="1"/>
            </p:cNvGrpSpPr>
            <p:nvPr/>
          </p:nvGrpSpPr>
          <p:grpSpPr>
            <a:xfrm>
              <a:off x="3560826" y="3427700"/>
              <a:ext cx="943833" cy="569463"/>
              <a:chOff x="9703153" y="6204184"/>
              <a:chExt cx="2484861" cy="1499244"/>
            </a:xfrm>
          </p:grpSpPr>
          <p:pic>
            <p:nvPicPr>
              <p:cNvPr id="555" name="图片 554">
                <a:extLst>
                  <a:ext uri="{FF2B5EF4-FFF2-40B4-BE49-F238E27FC236}">
                    <a16:creationId xmlns:a16="http://schemas.microsoft.com/office/drawing/2014/main" id="{A65141B6-E2A8-4C18-8EB3-9C0C29B487A6}"/>
                  </a:ext>
                </a:extLst>
              </p:cNvPr>
              <p:cNvPicPr>
                <a:picLocks noChangeAspect="1"/>
              </p:cNvPicPr>
              <p:nvPr/>
            </p:nvPicPr>
            <p:blipFill>
              <a:blip r:embed="rId28">
                <a:clrChange>
                  <a:clrFrom>
                    <a:srgbClr val="FFFFFF"/>
                  </a:clrFrom>
                  <a:clrTo>
                    <a:srgbClr val="FFFFFF">
                      <a:alpha val="0"/>
                    </a:srgbClr>
                  </a:clrTo>
                </a:clrChange>
                <a:extLst>
                  <a:ext uri="{BEBA8EAE-BF5A-486C-A8C5-ECC9F3942E4B}">
                    <a14:imgProps xmlns:a14="http://schemas.microsoft.com/office/drawing/2010/main">
                      <a14:imgLayer r:embed="rId29">
                        <a14:imgEffect>
                          <a14:brightnessContrast bright="20000" contrast="-40000"/>
                        </a14:imgEffect>
                      </a14:imgLayer>
                    </a14:imgProps>
                  </a:ext>
                </a:extLst>
              </a:blip>
              <a:stretch>
                <a:fillRect/>
              </a:stretch>
            </p:blipFill>
            <p:spPr>
              <a:xfrm>
                <a:off x="10273982" y="6262849"/>
                <a:ext cx="1296072" cy="1440579"/>
              </a:xfrm>
              <a:prstGeom prst="rect">
                <a:avLst/>
              </a:prstGeom>
            </p:spPr>
          </p:pic>
          <p:pic>
            <p:nvPicPr>
              <p:cNvPr id="556" name="图片 555">
                <a:extLst>
                  <a:ext uri="{FF2B5EF4-FFF2-40B4-BE49-F238E27FC236}">
                    <a16:creationId xmlns:a16="http://schemas.microsoft.com/office/drawing/2014/main" id="{F67354DB-932B-4725-AF3D-9A433E65693D}"/>
                  </a:ext>
                </a:extLst>
              </p:cNvPr>
              <p:cNvPicPr>
                <a:picLocks noChangeAspect="1"/>
              </p:cNvPicPr>
              <p:nvPr/>
            </p:nvPicPr>
            <p:blipFill>
              <a:blip r:embed="rId30">
                <a:clrChange>
                  <a:clrFrom>
                    <a:srgbClr val="FFFFFF"/>
                  </a:clrFrom>
                  <a:clrTo>
                    <a:srgbClr val="FFFFFF">
                      <a:alpha val="0"/>
                    </a:srgbClr>
                  </a:clrTo>
                </a:clrChange>
                <a:extLst>
                  <a:ext uri="{BEBA8EAE-BF5A-486C-A8C5-ECC9F3942E4B}">
                    <a14:imgProps xmlns:a14="http://schemas.microsoft.com/office/drawing/2010/main">
                      <a14:imgLayer r:embed="rId31">
                        <a14:imgEffect>
                          <a14:brightnessContrast bright="20000" contrast="-40000"/>
                        </a14:imgEffect>
                      </a14:imgLayer>
                    </a14:imgProps>
                  </a:ext>
                </a:extLst>
              </a:blip>
              <a:stretch>
                <a:fillRect/>
              </a:stretch>
            </p:blipFill>
            <p:spPr>
              <a:xfrm>
                <a:off x="9703153" y="6242416"/>
                <a:ext cx="1214363" cy="1440579"/>
              </a:xfrm>
              <a:prstGeom prst="rect">
                <a:avLst/>
              </a:prstGeom>
            </p:spPr>
          </p:pic>
          <p:pic>
            <p:nvPicPr>
              <p:cNvPr id="557" name="图片 556">
                <a:extLst>
                  <a:ext uri="{FF2B5EF4-FFF2-40B4-BE49-F238E27FC236}">
                    <a16:creationId xmlns:a16="http://schemas.microsoft.com/office/drawing/2014/main" id="{98D83DD7-7AB0-42E2-B2A1-3A6334E5683A}"/>
                  </a:ext>
                </a:extLst>
              </p:cNvPr>
              <p:cNvPicPr>
                <a:picLocks noChangeAspect="1"/>
              </p:cNvPicPr>
              <p:nvPr/>
            </p:nvPicPr>
            <p:blipFill>
              <a:blip r:embed="rId32">
                <a:clrChange>
                  <a:clrFrom>
                    <a:srgbClr val="FFFFFF"/>
                  </a:clrFrom>
                  <a:clrTo>
                    <a:srgbClr val="FFFFFF">
                      <a:alpha val="0"/>
                    </a:srgbClr>
                  </a:clrTo>
                </a:clrChange>
                <a:extLst>
                  <a:ext uri="{BEBA8EAE-BF5A-486C-A8C5-ECC9F3942E4B}">
                    <a14:imgProps xmlns:a14="http://schemas.microsoft.com/office/drawing/2010/main">
                      <a14:imgLayer r:embed="rId33">
                        <a14:imgEffect>
                          <a14:brightnessContrast bright="20000" contrast="-40000"/>
                        </a14:imgEffect>
                      </a14:imgLayer>
                    </a14:imgProps>
                  </a:ext>
                </a:extLst>
              </a:blip>
              <a:stretch>
                <a:fillRect/>
              </a:stretch>
            </p:blipFill>
            <p:spPr>
              <a:xfrm>
                <a:off x="10873876" y="6238052"/>
                <a:ext cx="1314138" cy="1440579"/>
              </a:xfrm>
              <a:prstGeom prst="rect">
                <a:avLst/>
              </a:prstGeom>
            </p:spPr>
          </p:pic>
          <p:sp>
            <p:nvSpPr>
              <p:cNvPr id="558" name="矩形: 圆角 557">
                <a:extLst>
                  <a:ext uri="{FF2B5EF4-FFF2-40B4-BE49-F238E27FC236}">
                    <a16:creationId xmlns:a16="http://schemas.microsoft.com/office/drawing/2014/main" id="{20326BB4-C0C5-4C96-9E94-1D5D37743E13}"/>
                  </a:ext>
                </a:extLst>
              </p:cNvPr>
              <p:cNvSpPr/>
              <p:nvPr/>
            </p:nvSpPr>
            <p:spPr>
              <a:xfrm>
                <a:off x="9815343" y="6204184"/>
                <a:ext cx="2213111" cy="1368000"/>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9" name="椭圆 558">
                <a:extLst>
                  <a:ext uri="{FF2B5EF4-FFF2-40B4-BE49-F238E27FC236}">
                    <a16:creationId xmlns:a16="http://schemas.microsoft.com/office/drawing/2014/main" id="{C701AE34-B3B7-4F3B-B52C-36FF0D625D58}"/>
                  </a:ext>
                </a:extLst>
              </p:cNvPr>
              <p:cNvSpPr/>
              <p:nvPr/>
            </p:nvSpPr>
            <p:spPr>
              <a:xfrm>
                <a:off x="11275862" y="633738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椭圆 559">
                <a:extLst>
                  <a:ext uri="{FF2B5EF4-FFF2-40B4-BE49-F238E27FC236}">
                    <a16:creationId xmlns:a16="http://schemas.microsoft.com/office/drawing/2014/main" id="{9CB69C67-8709-43C9-A5FC-F3054FB264C7}"/>
                  </a:ext>
                </a:extLst>
              </p:cNvPr>
              <p:cNvSpPr/>
              <p:nvPr/>
            </p:nvSpPr>
            <p:spPr>
              <a:xfrm>
                <a:off x="11303365" y="655017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椭圆 560">
                <a:extLst>
                  <a:ext uri="{FF2B5EF4-FFF2-40B4-BE49-F238E27FC236}">
                    <a16:creationId xmlns:a16="http://schemas.microsoft.com/office/drawing/2014/main" id="{4FA86D0F-78B0-41DE-B7DE-06BB97E86E94}"/>
                  </a:ext>
                </a:extLst>
              </p:cNvPr>
              <p:cNvSpPr/>
              <p:nvPr/>
            </p:nvSpPr>
            <p:spPr>
              <a:xfrm>
                <a:off x="11409205" y="6545519"/>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椭圆 561">
                <a:extLst>
                  <a:ext uri="{FF2B5EF4-FFF2-40B4-BE49-F238E27FC236}">
                    <a16:creationId xmlns:a16="http://schemas.microsoft.com/office/drawing/2014/main" id="{B6A04CCA-46B7-446A-A851-5E4463C4EAAF}"/>
                  </a:ext>
                </a:extLst>
              </p:cNvPr>
              <p:cNvSpPr/>
              <p:nvPr/>
            </p:nvSpPr>
            <p:spPr>
              <a:xfrm>
                <a:off x="11168010" y="6503053"/>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椭圆 562">
                <a:extLst>
                  <a:ext uri="{FF2B5EF4-FFF2-40B4-BE49-F238E27FC236}">
                    <a16:creationId xmlns:a16="http://schemas.microsoft.com/office/drawing/2014/main" id="{9BEA3A35-7365-4DFA-A0BB-5457D4A99C24}"/>
                  </a:ext>
                </a:extLst>
              </p:cNvPr>
              <p:cNvSpPr/>
              <p:nvPr/>
            </p:nvSpPr>
            <p:spPr>
              <a:xfrm>
                <a:off x="11142232" y="6658056"/>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椭圆 563">
                <a:extLst>
                  <a:ext uri="{FF2B5EF4-FFF2-40B4-BE49-F238E27FC236}">
                    <a16:creationId xmlns:a16="http://schemas.microsoft.com/office/drawing/2014/main" id="{B2739D37-DA4A-43F0-852C-99256A113795}"/>
                  </a:ext>
                </a:extLst>
              </p:cNvPr>
              <p:cNvSpPr/>
              <p:nvPr/>
            </p:nvSpPr>
            <p:spPr>
              <a:xfrm>
                <a:off x="11278335" y="675431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椭圆 564">
                <a:extLst>
                  <a:ext uri="{FF2B5EF4-FFF2-40B4-BE49-F238E27FC236}">
                    <a16:creationId xmlns:a16="http://schemas.microsoft.com/office/drawing/2014/main" id="{4ACEFC4D-1A4B-4095-9230-C69B64C0AB79}"/>
                  </a:ext>
                </a:extLst>
              </p:cNvPr>
              <p:cNvSpPr/>
              <p:nvPr/>
            </p:nvSpPr>
            <p:spPr>
              <a:xfrm>
                <a:off x="11289983" y="712602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椭圆 565">
                <a:extLst>
                  <a:ext uri="{FF2B5EF4-FFF2-40B4-BE49-F238E27FC236}">
                    <a16:creationId xmlns:a16="http://schemas.microsoft.com/office/drawing/2014/main" id="{58F79540-9E6E-47EE-A6CF-BCF28B2792A4}"/>
                  </a:ext>
                </a:extLst>
              </p:cNvPr>
              <p:cNvSpPr/>
              <p:nvPr/>
            </p:nvSpPr>
            <p:spPr>
              <a:xfrm>
                <a:off x="11336505" y="7483924"/>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椭圆 566">
                <a:extLst>
                  <a:ext uri="{FF2B5EF4-FFF2-40B4-BE49-F238E27FC236}">
                    <a16:creationId xmlns:a16="http://schemas.microsoft.com/office/drawing/2014/main" id="{A1300D5B-DD09-428D-BC2B-3D8854DE2D35}"/>
                  </a:ext>
                </a:extLst>
              </p:cNvPr>
              <p:cNvSpPr/>
              <p:nvPr/>
            </p:nvSpPr>
            <p:spPr>
              <a:xfrm>
                <a:off x="11443286" y="678181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椭圆 567">
                <a:extLst>
                  <a:ext uri="{FF2B5EF4-FFF2-40B4-BE49-F238E27FC236}">
                    <a16:creationId xmlns:a16="http://schemas.microsoft.com/office/drawing/2014/main" id="{10283F7F-89DE-4468-AABD-1F5FB0D56438}"/>
                  </a:ext>
                </a:extLst>
              </p:cNvPr>
              <p:cNvSpPr/>
              <p:nvPr/>
            </p:nvSpPr>
            <p:spPr>
              <a:xfrm>
                <a:off x="11556684" y="698809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椭圆 568">
                <a:extLst>
                  <a:ext uri="{FF2B5EF4-FFF2-40B4-BE49-F238E27FC236}">
                    <a16:creationId xmlns:a16="http://schemas.microsoft.com/office/drawing/2014/main" id="{C320CCC5-451D-4147-B687-2606027CD255}"/>
                  </a:ext>
                </a:extLst>
              </p:cNvPr>
              <p:cNvSpPr/>
              <p:nvPr/>
            </p:nvSpPr>
            <p:spPr>
              <a:xfrm>
                <a:off x="11640394" y="7043607"/>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椭圆 569">
                <a:extLst>
                  <a:ext uri="{FF2B5EF4-FFF2-40B4-BE49-F238E27FC236}">
                    <a16:creationId xmlns:a16="http://schemas.microsoft.com/office/drawing/2014/main" id="{012946A8-8308-4C4C-8D3B-B2305697FA05}"/>
                  </a:ext>
                </a:extLst>
              </p:cNvPr>
              <p:cNvSpPr/>
              <p:nvPr/>
            </p:nvSpPr>
            <p:spPr>
              <a:xfrm>
                <a:off x="11831536" y="720466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椭圆 570">
                <a:extLst>
                  <a:ext uri="{FF2B5EF4-FFF2-40B4-BE49-F238E27FC236}">
                    <a16:creationId xmlns:a16="http://schemas.microsoft.com/office/drawing/2014/main" id="{B3D95FB8-F194-46D6-8D97-0D50367302CB}"/>
                  </a:ext>
                </a:extLst>
              </p:cNvPr>
              <p:cNvSpPr/>
              <p:nvPr/>
            </p:nvSpPr>
            <p:spPr>
              <a:xfrm>
                <a:off x="10729966" y="6391113"/>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椭圆 571">
                <a:extLst>
                  <a:ext uri="{FF2B5EF4-FFF2-40B4-BE49-F238E27FC236}">
                    <a16:creationId xmlns:a16="http://schemas.microsoft.com/office/drawing/2014/main" id="{6AD47175-E60C-4126-81A5-102035683817}"/>
                  </a:ext>
                </a:extLst>
              </p:cNvPr>
              <p:cNvSpPr/>
              <p:nvPr/>
            </p:nvSpPr>
            <p:spPr>
              <a:xfrm>
                <a:off x="10846372" y="6577786"/>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椭圆 572">
                <a:extLst>
                  <a:ext uri="{FF2B5EF4-FFF2-40B4-BE49-F238E27FC236}">
                    <a16:creationId xmlns:a16="http://schemas.microsoft.com/office/drawing/2014/main" id="{CEF0A984-EE13-444D-9254-CA0BA76FCD6A}"/>
                  </a:ext>
                </a:extLst>
              </p:cNvPr>
              <p:cNvSpPr/>
              <p:nvPr/>
            </p:nvSpPr>
            <p:spPr>
              <a:xfrm>
                <a:off x="10606051" y="652680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椭圆 573">
                <a:extLst>
                  <a:ext uri="{FF2B5EF4-FFF2-40B4-BE49-F238E27FC236}">
                    <a16:creationId xmlns:a16="http://schemas.microsoft.com/office/drawing/2014/main" id="{A70FB6FD-035F-4C9E-8B84-D55B77348A3A}"/>
                  </a:ext>
                </a:extLst>
              </p:cNvPr>
              <p:cNvSpPr/>
              <p:nvPr/>
            </p:nvSpPr>
            <p:spPr>
              <a:xfrm>
                <a:off x="10578547" y="668200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椭圆 574">
                <a:extLst>
                  <a:ext uri="{FF2B5EF4-FFF2-40B4-BE49-F238E27FC236}">
                    <a16:creationId xmlns:a16="http://schemas.microsoft.com/office/drawing/2014/main" id="{88CBEB34-E128-414F-B900-5162E85CD5FD}"/>
                  </a:ext>
                </a:extLst>
              </p:cNvPr>
              <p:cNvSpPr/>
              <p:nvPr/>
            </p:nvSpPr>
            <p:spPr>
              <a:xfrm>
                <a:off x="10659309" y="6774997"/>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椭圆 575">
                <a:extLst>
                  <a:ext uri="{FF2B5EF4-FFF2-40B4-BE49-F238E27FC236}">
                    <a16:creationId xmlns:a16="http://schemas.microsoft.com/office/drawing/2014/main" id="{631B84CB-3CDF-4744-B948-56AAD6778CA9}"/>
                  </a:ext>
                </a:extLst>
              </p:cNvPr>
              <p:cNvSpPr/>
              <p:nvPr/>
            </p:nvSpPr>
            <p:spPr>
              <a:xfrm>
                <a:off x="10757001" y="6573230"/>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椭圆 576">
                <a:extLst>
                  <a:ext uri="{FF2B5EF4-FFF2-40B4-BE49-F238E27FC236}">
                    <a16:creationId xmlns:a16="http://schemas.microsoft.com/office/drawing/2014/main" id="{61B07B95-2CB8-48D0-A4DF-C9378813F9E3}"/>
                  </a:ext>
                </a:extLst>
              </p:cNvPr>
              <p:cNvSpPr/>
              <p:nvPr/>
            </p:nvSpPr>
            <p:spPr>
              <a:xfrm>
                <a:off x="10762945" y="7114059"/>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椭圆 577">
                <a:extLst>
                  <a:ext uri="{FF2B5EF4-FFF2-40B4-BE49-F238E27FC236}">
                    <a16:creationId xmlns:a16="http://schemas.microsoft.com/office/drawing/2014/main" id="{AEE2F09C-E95D-45E9-84D5-31C401EABE66}"/>
                  </a:ext>
                </a:extLst>
              </p:cNvPr>
              <p:cNvSpPr/>
              <p:nvPr/>
            </p:nvSpPr>
            <p:spPr>
              <a:xfrm>
                <a:off x="10871290" y="745408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椭圆 578">
                <a:extLst>
                  <a:ext uri="{FF2B5EF4-FFF2-40B4-BE49-F238E27FC236}">
                    <a16:creationId xmlns:a16="http://schemas.microsoft.com/office/drawing/2014/main" id="{570CAD55-5291-4A79-A4A5-B03B7C9D2FEC}"/>
                  </a:ext>
                </a:extLst>
              </p:cNvPr>
              <p:cNvSpPr/>
              <p:nvPr/>
            </p:nvSpPr>
            <p:spPr>
              <a:xfrm>
                <a:off x="11076246" y="6988176"/>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椭圆 579">
                <a:extLst>
                  <a:ext uri="{FF2B5EF4-FFF2-40B4-BE49-F238E27FC236}">
                    <a16:creationId xmlns:a16="http://schemas.microsoft.com/office/drawing/2014/main" id="{D8AED405-2998-490E-A89A-E6D4653AA2B2}"/>
                  </a:ext>
                </a:extLst>
              </p:cNvPr>
              <p:cNvSpPr/>
              <p:nvPr/>
            </p:nvSpPr>
            <p:spPr>
              <a:xfrm>
                <a:off x="10925324" y="6797116"/>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椭圆 580">
                <a:extLst>
                  <a:ext uri="{FF2B5EF4-FFF2-40B4-BE49-F238E27FC236}">
                    <a16:creationId xmlns:a16="http://schemas.microsoft.com/office/drawing/2014/main" id="{7DC7DC9D-E8DA-4C54-91C5-5905AA7E669D}"/>
                  </a:ext>
                </a:extLst>
              </p:cNvPr>
              <p:cNvSpPr/>
              <p:nvPr/>
            </p:nvSpPr>
            <p:spPr>
              <a:xfrm>
                <a:off x="11055433" y="706088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椭圆 581">
                <a:extLst>
                  <a:ext uri="{FF2B5EF4-FFF2-40B4-BE49-F238E27FC236}">
                    <a16:creationId xmlns:a16="http://schemas.microsoft.com/office/drawing/2014/main" id="{BCAE2141-049C-4E5D-B83A-700F3F88A6BE}"/>
                  </a:ext>
                </a:extLst>
              </p:cNvPr>
              <p:cNvSpPr/>
              <p:nvPr/>
            </p:nvSpPr>
            <p:spPr>
              <a:xfrm>
                <a:off x="11153322" y="7320277"/>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椭圆 582">
                <a:extLst>
                  <a:ext uri="{FF2B5EF4-FFF2-40B4-BE49-F238E27FC236}">
                    <a16:creationId xmlns:a16="http://schemas.microsoft.com/office/drawing/2014/main" id="{27A539E6-381C-4BD2-9141-2704E30A0832}"/>
                  </a:ext>
                </a:extLst>
              </p:cNvPr>
              <p:cNvSpPr/>
              <p:nvPr/>
            </p:nvSpPr>
            <p:spPr>
              <a:xfrm>
                <a:off x="10090799" y="6347103"/>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椭圆 583">
                <a:extLst>
                  <a:ext uri="{FF2B5EF4-FFF2-40B4-BE49-F238E27FC236}">
                    <a16:creationId xmlns:a16="http://schemas.microsoft.com/office/drawing/2014/main" id="{91640D01-1D9E-4223-87A8-3154A9A9D9DE}"/>
                  </a:ext>
                </a:extLst>
              </p:cNvPr>
              <p:cNvSpPr/>
              <p:nvPr/>
            </p:nvSpPr>
            <p:spPr>
              <a:xfrm>
                <a:off x="10142233" y="6563233"/>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椭圆 584">
                <a:extLst>
                  <a:ext uri="{FF2B5EF4-FFF2-40B4-BE49-F238E27FC236}">
                    <a16:creationId xmlns:a16="http://schemas.microsoft.com/office/drawing/2014/main" id="{B6C43ACD-F1D1-4EE5-95CA-819D54A51EB1}"/>
                  </a:ext>
                </a:extLst>
              </p:cNvPr>
              <p:cNvSpPr/>
              <p:nvPr/>
            </p:nvSpPr>
            <p:spPr>
              <a:xfrm>
                <a:off x="10221338" y="6554304"/>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椭圆 585">
                <a:extLst>
                  <a:ext uri="{FF2B5EF4-FFF2-40B4-BE49-F238E27FC236}">
                    <a16:creationId xmlns:a16="http://schemas.microsoft.com/office/drawing/2014/main" id="{96DE6FB2-ACA6-479A-8B2A-5C57431464A6}"/>
                  </a:ext>
                </a:extLst>
              </p:cNvPr>
              <p:cNvSpPr/>
              <p:nvPr/>
            </p:nvSpPr>
            <p:spPr>
              <a:xfrm>
                <a:off x="10361032" y="6756686"/>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椭圆 586">
                <a:extLst>
                  <a:ext uri="{FF2B5EF4-FFF2-40B4-BE49-F238E27FC236}">
                    <a16:creationId xmlns:a16="http://schemas.microsoft.com/office/drawing/2014/main" id="{ABBB6C0C-3C5B-4AC0-B2EB-8C8BE2DCF36A}"/>
                  </a:ext>
                </a:extLst>
              </p:cNvPr>
              <p:cNvSpPr/>
              <p:nvPr/>
            </p:nvSpPr>
            <p:spPr>
              <a:xfrm>
                <a:off x="10555384" y="6930826"/>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椭圆 587">
                <a:extLst>
                  <a:ext uri="{FF2B5EF4-FFF2-40B4-BE49-F238E27FC236}">
                    <a16:creationId xmlns:a16="http://schemas.microsoft.com/office/drawing/2014/main" id="{4152EC00-6B23-43C0-B369-E313C13D0C93}"/>
                  </a:ext>
                </a:extLst>
              </p:cNvPr>
              <p:cNvSpPr/>
              <p:nvPr/>
            </p:nvSpPr>
            <p:spPr>
              <a:xfrm>
                <a:off x="9983483" y="651801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椭圆 588">
                <a:extLst>
                  <a:ext uri="{FF2B5EF4-FFF2-40B4-BE49-F238E27FC236}">
                    <a16:creationId xmlns:a16="http://schemas.microsoft.com/office/drawing/2014/main" id="{E6B66FB9-1423-466E-9F53-80F102EC35E3}"/>
                  </a:ext>
                </a:extLst>
              </p:cNvPr>
              <p:cNvSpPr/>
              <p:nvPr/>
            </p:nvSpPr>
            <p:spPr>
              <a:xfrm>
                <a:off x="9929942" y="668886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椭圆 589">
                <a:extLst>
                  <a:ext uri="{FF2B5EF4-FFF2-40B4-BE49-F238E27FC236}">
                    <a16:creationId xmlns:a16="http://schemas.microsoft.com/office/drawing/2014/main" id="{694DF97F-A85A-469B-8231-B8C2813B39A6}"/>
                  </a:ext>
                </a:extLst>
              </p:cNvPr>
              <p:cNvSpPr/>
              <p:nvPr/>
            </p:nvSpPr>
            <p:spPr>
              <a:xfrm>
                <a:off x="9974711" y="682787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椭圆 590">
                <a:extLst>
                  <a:ext uri="{FF2B5EF4-FFF2-40B4-BE49-F238E27FC236}">
                    <a16:creationId xmlns:a16="http://schemas.microsoft.com/office/drawing/2014/main" id="{E37F12C2-047C-4B05-BC22-CDC3B32571E7}"/>
                  </a:ext>
                </a:extLst>
              </p:cNvPr>
              <p:cNvSpPr/>
              <p:nvPr/>
            </p:nvSpPr>
            <p:spPr>
              <a:xfrm>
                <a:off x="10177291" y="7024516"/>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椭圆 591">
                <a:extLst>
                  <a:ext uri="{FF2B5EF4-FFF2-40B4-BE49-F238E27FC236}">
                    <a16:creationId xmlns:a16="http://schemas.microsoft.com/office/drawing/2014/main" id="{61763819-B229-454C-8344-C082CE2D31C0}"/>
                  </a:ext>
                </a:extLst>
              </p:cNvPr>
              <p:cNvSpPr/>
              <p:nvPr/>
            </p:nvSpPr>
            <p:spPr>
              <a:xfrm>
                <a:off x="10298638" y="7347780"/>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椭圆 592">
                <a:extLst>
                  <a:ext uri="{FF2B5EF4-FFF2-40B4-BE49-F238E27FC236}">
                    <a16:creationId xmlns:a16="http://schemas.microsoft.com/office/drawing/2014/main" id="{9786B318-6BC4-49A4-91D1-D6BCCF175306}"/>
                  </a:ext>
                </a:extLst>
              </p:cNvPr>
              <p:cNvSpPr/>
              <p:nvPr/>
            </p:nvSpPr>
            <p:spPr>
              <a:xfrm>
                <a:off x="10412663" y="7071110"/>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椭圆 593">
                <a:extLst>
                  <a:ext uri="{FF2B5EF4-FFF2-40B4-BE49-F238E27FC236}">
                    <a16:creationId xmlns:a16="http://schemas.microsoft.com/office/drawing/2014/main" id="{0FF9CD93-42A7-45DF-93EB-347BC5A5ECD1}"/>
                  </a:ext>
                </a:extLst>
              </p:cNvPr>
              <p:cNvSpPr/>
              <p:nvPr/>
            </p:nvSpPr>
            <p:spPr>
              <a:xfrm>
                <a:off x="10318221" y="7467946"/>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7" name="矩形: 圆角 135">
              <a:extLst>
                <a:ext uri="{FF2B5EF4-FFF2-40B4-BE49-F238E27FC236}">
                  <a16:creationId xmlns:a16="http://schemas.microsoft.com/office/drawing/2014/main" id="{183BF155-C55A-43E2-B4DE-FB7B189EEAEE}"/>
                </a:ext>
              </a:extLst>
            </p:cNvPr>
            <p:cNvSpPr/>
            <p:nvPr/>
          </p:nvSpPr>
          <p:spPr>
            <a:xfrm>
              <a:off x="4450222" y="3063511"/>
              <a:ext cx="348593" cy="654892"/>
            </a:xfrm>
            <a:custGeom>
              <a:avLst/>
              <a:gdLst>
                <a:gd name="connsiteX0" fmla="*/ 0 w 623865"/>
                <a:gd name="connsiteY0" fmla="*/ 103980 h 1522118"/>
                <a:gd name="connsiteX1" fmla="*/ 103980 w 623865"/>
                <a:gd name="connsiteY1" fmla="*/ 0 h 1522118"/>
                <a:gd name="connsiteX2" fmla="*/ 519885 w 623865"/>
                <a:gd name="connsiteY2" fmla="*/ 0 h 1522118"/>
                <a:gd name="connsiteX3" fmla="*/ 623865 w 623865"/>
                <a:gd name="connsiteY3" fmla="*/ 103980 h 1522118"/>
                <a:gd name="connsiteX4" fmla="*/ 623865 w 623865"/>
                <a:gd name="connsiteY4" fmla="*/ 1418138 h 1522118"/>
                <a:gd name="connsiteX5" fmla="*/ 519885 w 623865"/>
                <a:gd name="connsiteY5" fmla="*/ 1522118 h 1522118"/>
                <a:gd name="connsiteX6" fmla="*/ 103980 w 623865"/>
                <a:gd name="connsiteY6" fmla="*/ 1522118 h 1522118"/>
                <a:gd name="connsiteX7" fmla="*/ 0 w 623865"/>
                <a:gd name="connsiteY7" fmla="*/ 1418138 h 1522118"/>
                <a:gd name="connsiteX8" fmla="*/ 0 w 623865"/>
                <a:gd name="connsiteY8" fmla="*/ 103980 h 1522118"/>
                <a:gd name="connsiteX0" fmla="*/ 0 w 623865"/>
                <a:gd name="connsiteY0" fmla="*/ 103980 h 1522118"/>
                <a:gd name="connsiteX1" fmla="*/ 103980 w 623865"/>
                <a:gd name="connsiteY1" fmla="*/ 0 h 1522118"/>
                <a:gd name="connsiteX2" fmla="*/ 519885 w 623865"/>
                <a:gd name="connsiteY2" fmla="*/ 0 h 1522118"/>
                <a:gd name="connsiteX3" fmla="*/ 623865 w 623865"/>
                <a:gd name="connsiteY3" fmla="*/ 103980 h 1522118"/>
                <a:gd name="connsiteX4" fmla="*/ 623865 w 623865"/>
                <a:gd name="connsiteY4" fmla="*/ 1418138 h 1522118"/>
                <a:gd name="connsiteX5" fmla="*/ 519885 w 623865"/>
                <a:gd name="connsiteY5" fmla="*/ 1522118 h 1522118"/>
                <a:gd name="connsiteX6" fmla="*/ 103980 w 623865"/>
                <a:gd name="connsiteY6" fmla="*/ 1522118 h 1522118"/>
                <a:gd name="connsiteX7" fmla="*/ 0 w 623865"/>
                <a:gd name="connsiteY7" fmla="*/ 1418138 h 1522118"/>
                <a:gd name="connsiteX8" fmla="*/ 91440 w 623865"/>
                <a:gd name="connsiteY8" fmla="*/ 195420 h 1522118"/>
                <a:gd name="connsiteX0" fmla="*/ 0 w 623865"/>
                <a:gd name="connsiteY0" fmla="*/ 103980 h 1522118"/>
                <a:gd name="connsiteX1" fmla="*/ 103980 w 623865"/>
                <a:gd name="connsiteY1" fmla="*/ 0 h 1522118"/>
                <a:gd name="connsiteX2" fmla="*/ 519885 w 623865"/>
                <a:gd name="connsiteY2" fmla="*/ 0 h 1522118"/>
                <a:gd name="connsiteX3" fmla="*/ 623865 w 623865"/>
                <a:gd name="connsiteY3" fmla="*/ 103980 h 1522118"/>
                <a:gd name="connsiteX4" fmla="*/ 623865 w 623865"/>
                <a:gd name="connsiteY4" fmla="*/ 1418138 h 1522118"/>
                <a:gd name="connsiteX5" fmla="*/ 519885 w 623865"/>
                <a:gd name="connsiteY5" fmla="*/ 1522118 h 1522118"/>
                <a:gd name="connsiteX6" fmla="*/ 103980 w 623865"/>
                <a:gd name="connsiteY6" fmla="*/ 1522118 h 1522118"/>
                <a:gd name="connsiteX7" fmla="*/ 0 w 623865"/>
                <a:gd name="connsiteY7" fmla="*/ 1418138 h 1522118"/>
                <a:gd name="connsiteX0" fmla="*/ 103980 w 623865"/>
                <a:gd name="connsiteY0" fmla="*/ 0 h 1522118"/>
                <a:gd name="connsiteX1" fmla="*/ 519885 w 623865"/>
                <a:gd name="connsiteY1" fmla="*/ 0 h 1522118"/>
                <a:gd name="connsiteX2" fmla="*/ 623865 w 623865"/>
                <a:gd name="connsiteY2" fmla="*/ 103980 h 1522118"/>
                <a:gd name="connsiteX3" fmla="*/ 623865 w 623865"/>
                <a:gd name="connsiteY3" fmla="*/ 1418138 h 1522118"/>
                <a:gd name="connsiteX4" fmla="*/ 519885 w 623865"/>
                <a:gd name="connsiteY4" fmla="*/ 1522118 h 1522118"/>
                <a:gd name="connsiteX5" fmla="*/ 103980 w 623865"/>
                <a:gd name="connsiteY5" fmla="*/ 1522118 h 1522118"/>
                <a:gd name="connsiteX6" fmla="*/ 0 w 623865"/>
                <a:gd name="connsiteY6" fmla="*/ 1418138 h 1522118"/>
                <a:gd name="connsiteX0" fmla="*/ 519885 w 623865"/>
                <a:gd name="connsiteY0" fmla="*/ 0 h 1522118"/>
                <a:gd name="connsiteX1" fmla="*/ 623865 w 623865"/>
                <a:gd name="connsiteY1" fmla="*/ 103980 h 1522118"/>
                <a:gd name="connsiteX2" fmla="*/ 623865 w 623865"/>
                <a:gd name="connsiteY2" fmla="*/ 1418138 h 1522118"/>
                <a:gd name="connsiteX3" fmla="*/ 519885 w 623865"/>
                <a:gd name="connsiteY3" fmla="*/ 1522118 h 1522118"/>
                <a:gd name="connsiteX4" fmla="*/ 103980 w 623865"/>
                <a:gd name="connsiteY4" fmla="*/ 1522118 h 1522118"/>
                <a:gd name="connsiteX5" fmla="*/ 0 w 623865"/>
                <a:gd name="connsiteY5" fmla="*/ 1418138 h 1522118"/>
                <a:gd name="connsiteX0" fmla="*/ 623865 w 623865"/>
                <a:gd name="connsiteY0" fmla="*/ 0 h 1418138"/>
                <a:gd name="connsiteX1" fmla="*/ 623865 w 623865"/>
                <a:gd name="connsiteY1" fmla="*/ 1314158 h 1418138"/>
                <a:gd name="connsiteX2" fmla="*/ 519885 w 623865"/>
                <a:gd name="connsiteY2" fmla="*/ 1418138 h 1418138"/>
                <a:gd name="connsiteX3" fmla="*/ 103980 w 623865"/>
                <a:gd name="connsiteY3" fmla="*/ 1418138 h 1418138"/>
                <a:gd name="connsiteX4" fmla="*/ 0 w 623865"/>
                <a:gd name="connsiteY4" fmla="*/ 1314158 h 1418138"/>
                <a:gd name="connsiteX0" fmla="*/ 519885 w 519885"/>
                <a:gd name="connsiteY0" fmla="*/ 0 h 1418138"/>
                <a:gd name="connsiteX1" fmla="*/ 519885 w 519885"/>
                <a:gd name="connsiteY1" fmla="*/ 1314158 h 1418138"/>
                <a:gd name="connsiteX2" fmla="*/ 415905 w 519885"/>
                <a:gd name="connsiteY2" fmla="*/ 1418138 h 1418138"/>
                <a:gd name="connsiteX3" fmla="*/ 0 w 519885"/>
                <a:gd name="connsiteY3" fmla="*/ 1418138 h 1418138"/>
              </a:gdLst>
              <a:ahLst/>
              <a:cxnLst>
                <a:cxn ang="0">
                  <a:pos x="connsiteX0" y="connsiteY0"/>
                </a:cxn>
                <a:cxn ang="0">
                  <a:pos x="connsiteX1" y="connsiteY1"/>
                </a:cxn>
                <a:cxn ang="0">
                  <a:pos x="connsiteX2" y="connsiteY2"/>
                </a:cxn>
                <a:cxn ang="0">
                  <a:pos x="connsiteX3" y="connsiteY3"/>
                </a:cxn>
              </a:cxnLst>
              <a:rect l="l" t="t" r="r" b="b"/>
              <a:pathLst>
                <a:path w="519885" h="1418138">
                  <a:moveTo>
                    <a:pt x="519885" y="0"/>
                  </a:moveTo>
                  <a:lnTo>
                    <a:pt x="519885" y="1314158"/>
                  </a:lnTo>
                  <a:cubicBezTo>
                    <a:pt x="519885" y="1371585"/>
                    <a:pt x="473332" y="1418138"/>
                    <a:pt x="415905" y="1418138"/>
                  </a:cubicBezTo>
                  <a:lnTo>
                    <a:pt x="0" y="1418138"/>
                  </a:lnTo>
                </a:path>
              </a:pathLst>
            </a:custGeom>
            <a:ln w="12700">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grpSp>
          <p:nvGrpSpPr>
            <p:cNvPr id="711" name="组合 710">
              <a:extLst>
                <a:ext uri="{FF2B5EF4-FFF2-40B4-BE49-F238E27FC236}">
                  <a16:creationId xmlns:a16="http://schemas.microsoft.com/office/drawing/2014/main" id="{DD2F6D21-50FD-4DC5-9D53-FE69ED82BD49}"/>
                </a:ext>
              </a:extLst>
            </p:cNvPr>
            <p:cNvGrpSpPr>
              <a:grpSpLocks noChangeAspect="1"/>
            </p:cNvGrpSpPr>
            <p:nvPr/>
          </p:nvGrpSpPr>
          <p:grpSpPr>
            <a:xfrm>
              <a:off x="5930357" y="3422122"/>
              <a:ext cx="995502" cy="569463"/>
              <a:chOff x="15051505" y="6153845"/>
              <a:chExt cx="2537580" cy="1451585"/>
            </a:xfrm>
          </p:grpSpPr>
          <p:pic>
            <p:nvPicPr>
              <p:cNvPr id="712" name="图片 711">
                <a:extLst>
                  <a:ext uri="{FF2B5EF4-FFF2-40B4-BE49-F238E27FC236}">
                    <a16:creationId xmlns:a16="http://schemas.microsoft.com/office/drawing/2014/main" id="{1A6E0D03-AA22-416A-8AEE-0B31C131E104}"/>
                  </a:ext>
                </a:extLst>
              </p:cNvPr>
              <p:cNvPicPr>
                <a:picLocks noChangeAspect="1"/>
              </p:cNvPicPr>
              <p:nvPr/>
            </p:nvPicPr>
            <p:blipFill>
              <a:blip r:embed="rId34">
                <a:clrChange>
                  <a:clrFrom>
                    <a:srgbClr val="FFFFFF"/>
                  </a:clrFrom>
                  <a:clrTo>
                    <a:srgbClr val="FFFFFF">
                      <a:alpha val="0"/>
                    </a:srgbClr>
                  </a:clrTo>
                </a:clrChange>
                <a:extLst>
                  <a:ext uri="{BEBA8EAE-BF5A-486C-A8C5-ECC9F3942E4B}">
                    <a14:imgProps xmlns:a14="http://schemas.microsoft.com/office/drawing/2010/main">
                      <a14:imgLayer r:embed="rId35">
                        <a14:imgEffect>
                          <a14:brightnessContrast bright="20000" contrast="-40000"/>
                        </a14:imgEffect>
                      </a14:imgLayer>
                    </a14:imgProps>
                  </a:ext>
                </a:extLst>
              </a:blip>
              <a:stretch>
                <a:fillRect/>
              </a:stretch>
            </p:blipFill>
            <p:spPr>
              <a:xfrm>
                <a:off x="16389060" y="6203481"/>
                <a:ext cx="1200025" cy="1381050"/>
              </a:xfrm>
              <a:prstGeom prst="rect">
                <a:avLst/>
              </a:prstGeom>
            </p:spPr>
          </p:pic>
          <p:pic>
            <p:nvPicPr>
              <p:cNvPr id="713" name="图片 712">
                <a:extLst>
                  <a:ext uri="{FF2B5EF4-FFF2-40B4-BE49-F238E27FC236}">
                    <a16:creationId xmlns:a16="http://schemas.microsoft.com/office/drawing/2014/main" id="{7D527E00-5A50-41D6-9161-00D328B24361}"/>
                  </a:ext>
                </a:extLst>
              </p:cNvPr>
              <p:cNvPicPr>
                <a:picLocks noChangeAspect="1"/>
              </p:cNvPicPr>
              <p:nvPr/>
            </p:nvPicPr>
            <p:blipFill>
              <a:blip r:embed="rId36">
                <a:clrChange>
                  <a:clrFrom>
                    <a:srgbClr val="FFFFFF"/>
                  </a:clrFrom>
                  <a:clrTo>
                    <a:srgbClr val="FFFFFF">
                      <a:alpha val="0"/>
                    </a:srgbClr>
                  </a:clrTo>
                </a:clrChange>
                <a:extLst>
                  <a:ext uri="{BEBA8EAE-BF5A-486C-A8C5-ECC9F3942E4B}">
                    <a14:imgProps xmlns:a14="http://schemas.microsoft.com/office/drawing/2010/main">
                      <a14:imgLayer r:embed="rId37">
                        <a14:imgEffect>
                          <a14:brightnessContrast bright="20000" contrast="-40000"/>
                        </a14:imgEffect>
                      </a14:imgLayer>
                    </a14:imgProps>
                  </a:ext>
                </a:extLst>
              </a:blip>
              <a:stretch>
                <a:fillRect/>
              </a:stretch>
            </p:blipFill>
            <p:spPr>
              <a:xfrm>
                <a:off x="15633483" y="6153845"/>
                <a:ext cx="1413168" cy="1430686"/>
              </a:xfrm>
              <a:prstGeom prst="rect">
                <a:avLst/>
              </a:prstGeom>
            </p:spPr>
          </p:pic>
          <p:pic>
            <p:nvPicPr>
              <p:cNvPr id="714" name="图片 713">
                <a:extLst>
                  <a:ext uri="{FF2B5EF4-FFF2-40B4-BE49-F238E27FC236}">
                    <a16:creationId xmlns:a16="http://schemas.microsoft.com/office/drawing/2014/main" id="{A3848A69-9588-4C9C-88A0-ECCBBD54FBDA}"/>
                  </a:ext>
                </a:extLst>
              </p:cNvPr>
              <p:cNvPicPr>
                <a:picLocks noChangeAspect="1"/>
              </p:cNvPicPr>
              <p:nvPr/>
            </p:nvPicPr>
            <p:blipFill>
              <a:blip r:embed="rId38">
                <a:clrChange>
                  <a:clrFrom>
                    <a:srgbClr val="FFFFFF"/>
                  </a:clrFrom>
                  <a:clrTo>
                    <a:srgbClr val="FFFFFF">
                      <a:alpha val="0"/>
                    </a:srgbClr>
                  </a:clrTo>
                </a:clrChange>
                <a:extLst>
                  <a:ext uri="{BEBA8EAE-BF5A-486C-A8C5-ECC9F3942E4B}">
                    <a14:imgProps xmlns:a14="http://schemas.microsoft.com/office/drawing/2010/main">
                      <a14:imgLayer r:embed="rId39">
                        <a14:imgEffect>
                          <a14:brightnessContrast bright="20000" contrast="-40000"/>
                        </a14:imgEffect>
                      </a14:imgLayer>
                    </a14:imgProps>
                  </a:ext>
                </a:extLst>
              </a:blip>
              <a:stretch>
                <a:fillRect/>
              </a:stretch>
            </p:blipFill>
            <p:spPr>
              <a:xfrm>
                <a:off x="15051505" y="6206861"/>
                <a:ext cx="1226303" cy="1398569"/>
              </a:xfrm>
              <a:prstGeom prst="rect">
                <a:avLst/>
              </a:prstGeom>
            </p:spPr>
          </p:pic>
          <p:sp>
            <p:nvSpPr>
              <p:cNvPr id="715" name="矩形: 圆角 714">
                <a:extLst>
                  <a:ext uri="{FF2B5EF4-FFF2-40B4-BE49-F238E27FC236}">
                    <a16:creationId xmlns:a16="http://schemas.microsoft.com/office/drawing/2014/main" id="{D6BF28AB-096B-435C-B858-DAB2A85EA5EC}"/>
                  </a:ext>
                </a:extLst>
              </p:cNvPr>
              <p:cNvSpPr/>
              <p:nvPr/>
            </p:nvSpPr>
            <p:spPr>
              <a:xfrm>
                <a:off x="15229311" y="6210868"/>
                <a:ext cx="2213111" cy="1368000"/>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椭圆 715">
                <a:extLst>
                  <a:ext uri="{FF2B5EF4-FFF2-40B4-BE49-F238E27FC236}">
                    <a16:creationId xmlns:a16="http://schemas.microsoft.com/office/drawing/2014/main" id="{9FA67F20-4590-42C3-AAF5-8351DD4854B0}"/>
                  </a:ext>
                </a:extLst>
              </p:cNvPr>
              <p:cNvSpPr/>
              <p:nvPr/>
            </p:nvSpPr>
            <p:spPr>
              <a:xfrm>
                <a:off x="15498667" y="6398927"/>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椭圆 716">
                <a:extLst>
                  <a:ext uri="{FF2B5EF4-FFF2-40B4-BE49-F238E27FC236}">
                    <a16:creationId xmlns:a16="http://schemas.microsoft.com/office/drawing/2014/main" id="{A3CE3042-1B8D-4EB2-ACD6-FD1006A1D411}"/>
                  </a:ext>
                </a:extLst>
              </p:cNvPr>
              <p:cNvSpPr/>
              <p:nvPr/>
            </p:nvSpPr>
            <p:spPr>
              <a:xfrm>
                <a:off x="15324714" y="6575644"/>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椭圆 717">
                <a:extLst>
                  <a:ext uri="{FF2B5EF4-FFF2-40B4-BE49-F238E27FC236}">
                    <a16:creationId xmlns:a16="http://schemas.microsoft.com/office/drawing/2014/main" id="{7B755EB7-2696-4A44-82EF-5D6CCC8D71E2}"/>
                  </a:ext>
                </a:extLst>
              </p:cNvPr>
              <p:cNvSpPr/>
              <p:nvPr/>
            </p:nvSpPr>
            <p:spPr>
              <a:xfrm>
                <a:off x="15333198" y="675672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椭圆 718">
                <a:extLst>
                  <a:ext uri="{FF2B5EF4-FFF2-40B4-BE49-F238E27FC236}">
                    <a16:creationId xmlns:a16="http://schemas.microsoft.com/office/drawing/2014/main" id="{F09B7369-3378-4331-8905-546EAEA44179}"/>
                  </a:ext>
                </a:extLst>
              </p:cNvPr>
              <p:cNvSpPr/>
              <p:nvPr/>
            </p:nvSpPr>
            <p:spPr>
              <a:xfrm>
                <a:off x="15881659" y="6846473"/>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椭圆 719">
                <a:extLst>
                  <a:ext uri="{FF2B5EF4-FFF2-40B4-BE49-F238E27FC236}">
                    <a16:creationId xmlns:a16="http://schemas.microsoft.com/office/drawing/2014/main" id="{C17B452A-892D-429D-ABB3-1A860438039A}"/>
                  </a:ext>
                </a:extLst>
              </p:cNvPr>
              <p:cNvSpPr/>
              <p:nvPr/>
            </p:nvSpPr>
            <p:spPr>
              <a:xfrm>
                <a:off x="15633483" y="7265270"/>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椭圆 720">
                <a:extLst>
                  <a:ext uri="{FF2B5EF4-FFF2-40B4-BE49-F238E27FC236}">
                    <a16:creationId xmlns:a16="http://schemas.microsoft.com/office/drawing/2014/main" id="{20E0AE36-7F60-4E9C-B675-AA319D0E6BB8}"/>
                  </a:ext>
                </a:extLst>
              </p:cNvPr>
              <p:cNvSpPr/>
              <p:nvPr/>
            </p:nvSpPr>
            <p:spPr>
              <a:xfrm>
                <a:off x="15776738" y="736198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椭圆 721">
                <a:extLst>
                  <a:ext uri="{FF2B5EF4-FFF2-40B4-BE49-F238E27FC236}">
                    <a16:creationId xmlns:a16="http://schemas.microsoft.com/office/drawing/2014/main" id="{AEAC8580-690A-476D-925E-5585A36AFE05}"/>
                  </a:ext>
                </a:extLst>
              </p:cNvPr>
              <p:cNvSpPr/>
              <p:nvPr/>
            </p:nvSpPr>
            <p:spPr>
              <a:xfrm>
                <a:off x="16135952" y="6396578"/>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椭圆 722">
                <a:extLst>
                  <a:ext uri="{FF2B5EF4-FFF2-40B4-BE49-F238E27FC236}">
                    <a16:creationId xmlns:a16="http://schemas.microsoft.com/office/drawing/2014/main" id="{75B90C8D-2C79-4B99-9D3F-98E7322BFAB2}"/>
                  </a:ext>
                </a:extLst>
              </p:cNvPr>
              <p:cNvSpPr/>
              <p:nvPr/>
            </p:nvSpPr>
            <p:spPr>
              <a:xfrm>
                <a:off x="15965785" y="6543314"/>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椭圆 723">
                <a:extLst>
                  <a:ext uri="{FF2B5EF4-FFF2-40B4-BE49-F238E27FC236}">
                    <a16:creationId xmlns:a16="http://schemas.microsoft.com/office/drawing/2014/main" id="{5831AC8E-3D33-49A9-86E7-CC0B573A3005}"/>
                  </a:ext>
                </a:extLst>
              </p:cNvPr>
              <p:cNvSpPr/>
              <p:nvPr/>
            </p:nvSpPr>
            <p:spPr>
              <a:xfrm>
                <a:off x="15990490" y="6679422"/>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椭圆 724">
                <a:extLst>
                  <a:ext uri="{FF2B5EF4-FFF2-40B4-BE49-F238E27FC236}">
                    <a16:creationId xmlns:a16="http://schemas.microsoft.com/office/drawing/2014/main" id="{AFB46AD6-7923-4FE4-8168-D4D56A629938}"/>
                  </a:ext>
                </a:extLst>
              </p:cNvPr>
              <p:cNvSpPr/>
              <p:nvPr/>
            </p:nvSpPr>
            <p:spPr>
              <a:xfrm>
                <a:off x="16403860" y="6875819"/>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椭圆 725">
                <a:extLst>
                  <a:ext uri="{FF2B5EF4-FFF2-40B4-BE49-F238E27FC236}">
                    <a16:creationId xmlns:a16="http://schemas.microsoft.com/office/drawing/2014/main" id="{4558694F-DD71-4CBA-8FA1-7ABBA1250E58}"/>
                  </a:ext>
                </a:extLst>
              </p:cNvPr>
              <p:cNvSpPr/>
              <p:nvPr/>
            </p:nvSpPr>
            <p:spPr>
              <a:xfrm>
                <a:off x="16207172" y="730052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椭圆 726">
                <a:extLst>
                  <a:ext uri="{FF2B5EF4-FFF2-40B4-BE49-F238E27FC236}">
                    <a16:creationId xmlns:a16="http://schemas.microsoft.com/office/drawing/2014/main" id="{8270A6F4-C128-4E80-8C16-DAE5F50D0405}"/>
                  </a:ext>
                </a:extLst>
              </p:cNvPr>
              <p:cNvSpPr/>
              <p:nvPr/>
            </p:nvSpPr>
            <p:spPr>
              <a:xfrm>
                <a:off x="16515062" y="7207709"/>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椭圆 727">
                <a:extLst>
                  <a:ext uri="{FF2B5EF4-FFF2-40B4-BE49-F238E27FC236}">
                    <a16:creationId xmlns:a16="http://schemas.microsoft.com/office/drawing/2014/main" id="{F519E9AB-3C49-41F2-B201-0D2E4462F342}"/>
                  </a:ext>
                </a:extLst>
              </p:cNvPr>
              <p:cNvSpPr/>
              <p:nvPr/>
            </p:nvSpPr>
            <p:spPr>
              <a:xfrm>
                <a:off x="16802987" y="6424081"/>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椭圆 728">
                <a:extLst>
                  <a:ext uri="{FF2B5EF4-FFF2-40B4-BE49-F238E27FC236}">
                    <a16:creationId xmlns:a16="http://schemas.microsoft.com/office/drawing/2014/main" id="{AC4CD6A9-36F8-4410-A918-658BE7297915}"/>
                  </a:ext>
                </a:extLst>
              </p:cNvPr>
              <p:cNvSpPr/>
              <p:nvPr/>
            </p:nvSpPr>
            <p:spPr>
              <a:xfrm>
                <a:off x="16662280" y="6570817"/>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椭圆 729">
                <a:extLst>
                  <a:ext uri="{FF2B5EF4-FFF2-40B4-BE49-F238E27FC236}">
                    <a16:creationId xmlns:a16="http://schemas.microsoft.com/office/drawing/2014/main" id="{EB7C3463-AF99-45C0-B1E1-F7FA78ACE743}"/>
                  </a:ext>
                </a:extLst>
              </p:cNvPr>
              <p:cNvSpPr/>
              <p:nvPr/>
            </p:nvSpPr>
            <p:spPr>
              <a:xfrm>
                <a:off x="16717783" y="6716365"/>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椭圆 730">
                <a:extLst>
                  <a:ext uri="{FF2B5EF4-FFF2-40B4-BE49-F238E27FC236}">
                    <a16:creationId xmlns:a16="http://schemas.microsoft.com/office/drawing/2014/main" id="{7913A1AC-2BC8-4352-8794-2163D24D1FAC}"/>
                  </a:ext>
                </a:extLst>
              </p:cNvPr>
              <p:cNvSpPr/>
              <p:nvPr/>
            </p:nvSpPr>
            <p:spPr>
              <a:xfrm>
                <a:off x="16839593" y="7375159"/>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椭圆 731">
                <a:extLst>
                  <a:ext uri="{FF2B5EF4-FFF2-40B4-BE49-F238E27FC236}">
                    <a16:creationId xmlns:a16="http://schemas.microsoft.com/office/drawing/2014/main" id="{9A17959B-FB57-458D-82B6-BBBC25F5BFA6}"/>
                  </a:ext>
                </a:extLst>
              </p:cNvPr>
              <p:cNvSpPr/>
              <p:nvPr/>
            </p:nvSpPr>
            <p:spPr>
              <a:xfrm>
                <a:off x="17030683" y="6913607"/>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椭圆 732">
                <a:extLst>
                  <a:ext uri="{FF2B5EF4-FFF2-40B4-BE49-F238E27FC236}">
                    <a16:creationId xmlns:a16="http://schemas.microsoft.com/office/drawing/2014/main" id="{040C71CD-5978-4872-AB75-25577B1012F4}"/>
                  </a:ext>
                </a:extLst>
              </p:cNvPr>
              <p:cNvSpPr/>
              <p:nvPr/>
            </p:nvSpPr>
            <p:spPr>
              <a:xfrm>
                <a:off x="17270639" y="7174999"/>
                <a:ext cx="55007" cy="550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8" name="文本框 787">
              <a:extLst>
                <a:ext uri="{FF2B5EF4-FFF2-40B4-BE49-F238E27FC236}">
                  <a16:creationId xmlns:a16="http://schemas.microsoft.com/office/drawing/2014/main" id="{760BB839-DA13-4A40-A979-630A45D77804}"/>
                </a:ext>
              </a:extLst>
            </p:cNvPr>
            <p:cNvSpPr txBox="1"/>
            <p:nvPr/>
          </p:nvSpPr>
          <p:spPr>
            <a:xfrm>
              <a:off x="3829256" y="3972050"/>
              <a:ext cx="559769"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Scale 2</a:t>
              </a:r>
              <a:endParaRPr lang="zh-CN" altLang="en-US" sz="1000" dirty="0">
                <a:latin typeface="Times New Roman" panose="02020603050405020304" pitchFamily="18" charset="0"/>
                <a:cs typeface="Times New Roman" panose="02020603050405020304" pitchFamily="18" charset="0"/>
              </a:endParaRPr>
            </a:p>
          </p:txBody>
        </p:sp>
        <p:sp>
          <p:nvSpPr>
            <p:cNvPr id="789" name="文本框 788">
              <a:extLst>
                <a:ext uri="{FF2B5EF4-FFF2-40B4-BE49-F238E27FC236}">
                  <a16:creationId xmlns:a16="http://schemas.microsoft.com/office/drawing/2014/main" id="{757F57DD-22AB-4145-984A-88CB7A8EB985}"/>
                </a:ext>
              </a:extLst>
            </p:cNvPr>
            <p:cNvSpPr txBox="1"/>
            <p:nvPr/>
          </p:nvSpPr>
          <p:spPr>
            <a:xfrm>
              <a:off x="6161794" y="3991132"/>
              <a:ext cx="559769"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Scale 3</a:t>
              </a:r>
              <a:endParaRPr lang="zh-CN" altLang="en-US" sz="1000" dirty="0">
                <a:latin typeface="Times New Roman" panose="02020603050405020304" pitchFamily="18" charset="0"/>
                <a:cs typeface="Times New Roman" panose="02020603050405020304" pitchFamily="18" charset="0"/>
              </a:endParaRPr>
            </a:p>
          </p:txBody>
        </p:sp>
      </p:grpSp>
      <p:grpSp>
        <p:nvGrpSpPr>
          <p:cNvPr id="289" name="组合 288">
            <a:extLst>
              <a:ext uri="{FF2B5EF4-FFF2-40B4-BE49-F238E27FC236}">
                <a16:creationId xmlns:a16="http://schemas.microsoft.com/office/drawing/2014/main" id="{D041681D-6A7B-4332-BB2D-F386C6F8FECE}"/>
              </a:ext>
            </a:extLst>
          </p:cNvPr>
          <p:cNvGrpSpPr/>
          <p:nvPr/>
        </p:nvGrpSpPr>
        <p:grpSpPr>
          <a:xfrm>
            <a:off x="128918" y="1066800"/>
            <a:ext cx="8024482" cy="2787671"/>
            <a:chOff x="381000" y="1066800"/>
            <a:chExt cx="8024482" cy="2787671"/>
          </a:xfrm>
        </p:grpSpPr>
        <p:cxnSp>
          <p:nvCxnSpPr>
            <p:cNvPr id="474" name="直接箭头连接符 473">
              <a:extLst>
                <a:ext uri="{FF2B5EF4-FFF2-40B4-BE49-F238E27FC236}">
                  <a16:creationId xmlns:a16="http://schemas.microsoft.com/office/drawing/2014/main" id="{C949EB79-1C6D-4056-814C-219084DBE631}"/>
                </a:ext>
              </a:extLst>
            </p:cNvPr>
            <p:cNvCxnSpPr>
              <a:cxnSpLocks/>
            </p:cNvCxnSpPr>
            <p:nvPr/>
          </p:nvCxnSpPr>
          <p:spPr>
            <a:xfrm flipV="1">
              <a:off x="1460902" y="1701803"/>
              <a:ext cx="977498" cy="6145"/>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93" name="直接箭头连接符 492">
              <a:extLst>
                <a:ext uri="{FF2B5EF4-FFF2-40B4-BE49-F238E27FC236}">
                  <a16:creationId xmlns:a16="http://schemas.microsoft.com/office/drawing/2014/main" id="{DE006EAB-2D30-4E38-9149-83DCAF94F755}"/>
                </a:ext>
              </a:extLst>
            </p:cNvPr>
            <p:cNvCxnSpPr>
              <a:cxnSpLocks/>
              <a:endCxn id="482" idx="2"/>
            </p:cNvCxnSpPr>
            <p:nvPr/>
          </p:nvCxnSpPr>
          <p:spPr>
            <a:xfrm>
              <a:off x="3094135" y="1702940"/>
              <a:ext cx="290828" cy="0"/>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61" name="组合 460">
              <a:extLst>
                <a:ext uri="{FF2B5EF4-FFF2-40B4-BE49-F238E27FC236}">
                  <a16:creationId xmlns:a16="http://schemas.microsoft.com/office/drawing/2014/main" id="{36A3617A-B88C-48F2-813E-750D8D193DB3}"/>
                </a:ext>
              </a:extLst>
            </p:cNvPr>
            <p:cNvGrpSpPr>
              <a:grpSpLocks noChangeAspect="1"/>
            </p:cNvGrpSpPr>
            <p:nvPr/>
          </p:nvGrpSpPr>
          <p:grpSpPr>
            <a:xfrm>
              <a:off x="2453291" y="1199685"/>
              <a:ext cx="640844" cy="1068508"/>
              <a:chOff x="6520904" y="857313"/>
              <a:chExt cx="1352150" cy="2254497"/>
            </a:xfrm>
          </p:grpSpPr>
          <p:sp>
            <p:nvSpPr>
              <p:cNvPr id="462" name="矩形: 圆角 461">
                <a:extLst>
                  <a:ext uri="{FF2B5EF4-FFF2-40B4-BE49-F238E27FC236}">
                    <a16:creationId xmlns:a16="http://schemas.microsoft.com/office/drawing/2014/main" id="{6CFA1EC1-B231-4E41-9A9E-FBB78C500743}"/>
                  </a:ext>
                </a:extLst>
              </p:cNvPr>
              <p:cNvSpPr/>
              <p:nvPr/>
            </p:nvSpPr>
            <p:spPr>
              <a:xfrm>
                <a:off x="6631339" y="987079"/>
                <a:ext cx="1241715" cy="2124731"/>
              </a:xfrm>
              <a:prstGeom prst="roundRect">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3" name="矩形: 圆角 462">
                <a:extLst>
                  <a:ext uri="{FF2B5EF4-FFF2-40B4-BE49-F238E27FC236}">
                    <a16:creationId xmlns:a16="http://schemas.microsoft.com/office/drawing/2014/main" id="{04A10D3D-B8BB-404D-A116-35F282F4DF28}"/>
                  </a:ext>
                </a:extLst>
              </p:cNvPr>
              <p:cNvSpPr/>
              <p:nvPr/>
            </p:nvSpPr>
            <p:spPr>
              <a:xfrm>
                <a:off x="6520904" y="857313"/>
                <a:ext cx="1241714" cy="2124731"/>
              </a:xfrm>
              <a:prstGeom prst="roundRect">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cs typeface="Times New Roman" panose="02020603050405020304" pitchFamily="18" charset="0"/>
                  </a:rPr>
                  <a:t>D0</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grpSp>
        <p:sp>
          <p:nvSpPr>
            <p:cNvPr id="469" name="矩形: 圆角 1">
              <a:extLst>
                <a:ext uri="{FF2B5EF4-FFF2-40B4-BE49-F238E27FC236}">
                  <a16:creationId xmlns:a16="http://schemas.microsoft.com/office/drawing/2014/main" id="{AF05BEA3-E609-4113-B7AA-8AB0FDD2431E}"/>
                </a:ext>
              </a:extLst>
            </p:cNvPr>
            <p:cNvSpPr>
              <a:spLocks noChangeAspect="1"/>
            </p:cNvSpPr>
            <p:nvPr/>
          </p:nvSpPr>
          <p:spPr>
            <a:xfrm>
              <a:off x="381000" y="1684953"/>
              <a:ext cx="527922" cy="2169518"/>
            </a:xfrm>
            <a:custGeom>
              <a:avLst/>
              <a:gdLst>
                <a:gd name="connsiteX0" fmla="*/ 0 w 1770891"/>
                <a:gd name="connsiteY0" fmla="*/ 295154 h 4919375"/>
                <a:gd name="connsiteX1" fmla="*/ 295154 w 1770891"/>
                <a:gd name="connsiteY1" fmla="*/ 0 h 4919375"/>
                <a:gd name="connsiteX2" fmla="*/ 1475737 w 1770891"/>
                <a:gd name="connsiteY2" fmla="*/ 0 h 4919375"/>
                <a:gd name="connsiteX3" fmla="*/ 1770891 w 1770891"/>
                <a:gd name="connsiteY3" fmla="*/ 295154 h 4919375"/>
                <a:gd name="connsiteX4" fmla="*/ 1770891 w 1770891"/>
                <a:gd name="connsiteY4" fmla="*/ 4624221 h 4919375"/>
                <a:gd name="connsiteX5" fmla="*/ 1475737 w 1770891"/>
                <a:gd name="connsiteY5" fmla="*/ 4919375 h 4919375"/>
                <a:gd name="connsiteX6" fmla="*/ 295154 w 1770891"/>
                <a:gd name="connsiteY6" fmla="*/ 4919375 h 4919375"/>
                <a:gd name="connsiteX7" fmla="*/ 0 w 1770891"/>
                <a:gd name="connsiteY7" fmla="*/ 4624221 h 4919375"/>
                <a:gd name="connsiteX8" fmla="*/ 0 w 1770891"/>
                <a:gd name="connsiteY8" fmla="*/ 295154 h 4919375"/>
                <a:gd name="connsiteX0" fmla="*/ 1770891 w 1862331"/>
                <a:gd name="connsiteY0" fmla="*/ 295154 h 4919375"/>
                <a:gd name="connsiteX1" fmla="*/ 1770891 w 1862331"/>
                <a:gd name="connsiteY1" fmla="*/ 4624221 h 4919375"/>
                <a:gd name="connsiteX2" fmla="*/ 1475737 w 1862331"/>
                <a:gd name="connsiteY2" fmla="*/ 4919375 h 4919375"/>
                <a:gd name="connsiteX3" fmla="*/ 295154 w 1862331"/>
                <a:gd name="connsiteY3" fmla="*/ 4919375 h 4919375"/>
                <a:gd name="connsiteX4" fmla="*/ 0 w 1862331"/>
                <a:gd name="connsiteY4" fmla="*/ 4624221 h 4919375"/>
                <a:gd name="connsiteX5" fmla="*/ 0 w 1862331"/>
                <a:gd name="connsiteY5" fmla="*/ 295154 h 4919375"/>
                <a:gd name="connsiteX6" fmla="*/ 295154 w 1862331"/>
                <a:gd name="connsiteY6" fmla="*/ 0 h 4919375"/>
                <a:gd name="connsiteX7" fmla="*/ 1475737 w 1862331"/>
                <a:gd name="connsiteY7" fmla="*/ 0 h 4919375"/>
                <a:gd name="connsiteX8" fmla="*/ 1862331 w 1862331"/>
                <a:gd name="connsiteY8" fmla="*/ 386594 h 4919375"/>
                <a:gd name="connsiteX0" fmla="*/ 1770891 w 1770891"/>
                <a:gd name="connsiteY0" fmla="*/ 295154 h 4919375"/>
                <a:gd name="connsiteX1" fmla="*/ 1770891 w 1770891"/>
                <a:gd name="connsiteY1" fmla="*/ 4624221 h 4919375"/>
                <a:gd name="connsiteX2" fmla="*/ 1475737 w 1770891"/>
                <a:gd name="connsiteY2" fmla="*/ 4919375 h 4919375"/>
                <a:gd name="connsiteX3" fmla="*/ 295154 w 1770891"/>
                <a:gd name="connsiteY3" fmla="*/ 4919375 h 4919375"/>
                <a:gd name="connsiteX4" fmla="*/ 0 w 1770891"/>
                <a:gd name="connsiteY4" fmla="*/ 4624221 h 4919375"/>
                <a:gd name="connsiteX5" fmla="*/ 0 w 1770891"/>
                <a:gd name="connsiteY5" fmla="*/ 295154 h 4919375"/>
                <a:gd name="connsiteX6" fmla="*/ 295154 w 1770891"/>
                <a:gd name="connsiteY6" fmla="*/ 0 h 4919375"/>
                <a:gd name="connsiteX7" fmla="*/ 1475737 w 1770891"/>
                <a:gd name="connsiteY7" fmla="*/ 0 h 4919375"/>
                <a:gd name="connsiteX0" fmla="*/ 1770891 w 1770891"/>
                <a:gd name="connsiteY0" fmla="*/ 4624221 h 4919375"/>
                <a:gd name="connsiteX1" fmla="*/ 1475737 w 1770891"/>
                <a:gd name="connsiteY1" fmla="*/ 4919375 h 4919375"/>
                <a:gd name="connsiteX2" fmla="*/ 295154 w 1770891"/>
                <a:gd name="connsiteY2" fmla="*/ 4919375 h 4919375"/>
                <a:gd name="connsiteX3" fmla="*/ 0 w 1770891"/>
                <a:gd name="connsiteY3" fmla="*/ 4624221 h 4919375"/>
                <a:gd name="connsiteX4" fmla="*/ 0 w 1770891"/>
                <a:gd name="connsiteY4" fmla="*/ 295154 h 4919375"/>
                <a:gd name="connsiteX5" fmla="*/ 295154 w 1770891"/>
                <a:gd name="connsiteY5" fmla="*/ 0 h 4919375"/>
                <a:gd name="connsiteX6" fmla="*/ 1475737 w 1770891"/>
                <a:gd name="connsiteY6" fmla="*/ 0 h 4919375"/>
                <a:gd name="connsiteX0" fmla="*/ 1475737 w 1475737"/>
                <a:gd name="connsiteY0" fmla="*/ 4919375 h 4919375"/>
                <a:gd name="connsiteX1" fmla="*/ 295154 w 1475737"/>
                <a:gd name="connsiteY1" fmla="*/ 4919375 h 4919375"/>
                <a:gd name="connsiteX2" fmla="*/ 0 w 1475737"/>
                <a:gd name="connsiteY2" fmla="*/ 4624221 h 4919375"/>
                <a:gd name="connsiteX3" fmla="*/ 0 w 1475737"/>
                <a:gd name="connsiteY3" fmla="*/ 295154 h 4919375"/>
                <a:gd name="connsiteX4" fmla="*/ 295154 w 1475737"/>
                <a:gd name="connsiteY4" fmla="*/ 0 h 4919375"/>
                <a:gd name="connsiteX5" fmla="*/ 1475737 w 1475737"/>
                <a:gd name="connsiteY5" fmla="*/ 0 h 49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737" h="4919375">
                  <a:moveTo>
                    <a:pt x="1475737" y="4919375"/>
                  </a:moveTo>
                  <a:lnTo>
                    <a:pt x="295154" y="4919375"/>
                  </a:lnTo>
                  <a:cubicBezTo>
                    <a:pt x="132145" y="4919375"/>
                    <a:pt x="0" y="4787230"/>
                    <a:pt x="0" y="4624221"/>
                  </a:cubicBezTo>
                  <a:lnTo>
                    <a:pt x="0" y="295154"/>
                  </a:lnTo>
                  <a:cubicBezTo>
                    <a:pt x="0" y="132145"/>
                    <a:pt x="132145" y="0"/>
                    <a:pt x="295154" y="0"/>
                  </a:cubicBezTo>
                  <a:lnTo>
                    <a:pt x="1475737" y="0"/>
                  </a:lnTo>
                </a:path>
              </a:pathLst>
            </a:custGeom>
            <a:ln w="12700">
              <a:tailEnd type="non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solidFill>
                  <a:schemeClr val="tx1"/>
                </a:solidFill>
              </a:endParaRPr>
            </a:p>
          </p:txBody>
        </p:sp>
        <p:cxnSp>
          <p:nvCxnSpPr>
            <p:cNvPr id="470" name="直接箭头连接符 469">
              <a:extLst>
                <a:ext uri="{FF2B5EF4-FFF2-40B4-BE49-F238E27FC236}">
                  <a16:creationId xmlns:a16="http://schemas.microsoft.com/office/drawing/2014/main" id="{DE90E061-43EC-444A-8EAE-ECD38CD9E567}"/>
                </a:ext>
              </a:extLst>
            </p:cNvPr>
            <p:cNvCxnSpPr/>
            <p:nvPr/>
          </p:nvCxnSpPr>
          <p:spPr>
            <a:xfrm>
              <a:off x="535877" y="1684953"/>
              <a:ext cx="534148" cy="0"/>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471" name="组合 470">
              <a:extLst>
                <a:ext uri="{FF2B5EF4-FFF2-40B4-BE49-F238E27FC236}">
                  <a16:creationId xmlns:a16="http://schemas.microsoft.com/office/drawing/2014/main" id="{F7E4769C-3FD0-4965-9A73-A53AEFBF03B2}"/>
                </a:ext>
              </a:extLst>
            </p:cNvPr>
            <p:cNvGrpSpPr>
              <a:grpSpLocks noChangeAspect="1"/>
            </p:cNvGrpSpPr>
            <p:nvPr/>
          </p:nvGrpSpPr>
          <p:grpSpPr>
            <a:xfrm>
              <a:off x="1050195" y="1204173"/>
              <a:ext cx="586717" cy="1066929"/>
              <a:chOff x="2858963" y="2828279"/>
              <a:chExt cx="1352148" cy="1679423"/>
            </a:xfrm>
            <a:solidFill>
              <a:schemeClr val="accent4">
                <a:lumMod val="60000"/>
                <a:lumOff val="40000"/>
              </a:schemeClr>
            </a:solidFill>
          </p:grpSpPr>
          <p:sp>
            <p:nvSpPr>
              <p:cNvPr id="472" name="矩形: 圆角 471">
                <a:extLst>
                  <a:ext uri="{FF2B5EF4-FFF2-40B4-BE49-F238E27FC236}">
                    <a16:creationId xmlns:a16="http://schemas.microsoft.com/office/drawing/2014/main" id="{E2F7ACF0-A6F6-4D9A-8449-A02894C425AE}"/>
                  </a:ext>
                </a:extLst>
              </p:cNvPr>
              <p:cNvSpPr/>
              <p:nvPr/>
            </p:nvSpPr>
            <p:spPr>
              <a:xfrm>
                <a:off x="2969396" y="2911361"/>
                <a:ext cx="1241715" cy="1596341"/>
              </a:xfrm>
              <a:prstGeom prst="roundRect">
                <a:avLst/>
              </a:prstGeom>
              <a:grpFill/>
              <a:ln w="9525">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3" name="矩形: 圆角 472">
                <a:extLst>
                  <a:ext uri="{FF2B5EF4-FFF2-40B4-BE49-F238E27FC236}">
                    <a16:creationId xmlns:a16="http://schemas.microsoft.com/office/drawing/2014/main" id="{4F814A6E-083A-42AE-A283-60FEF270A340}"/>
                  </a:ext>
                </a:extLst>
              </p:cNvPr>
              <p:cNvSpPr/>
              <p:nvPr/>
            </p:nvSpPr>
            <p:spPr>
              <a:xfrm>
                <a:off x="2858963" y="2828279"/>
                <a:ext cx="1241715" cy="1596341"/>
              </a:xfrm>
              <a:prstGeom prst="roundRect">
                <a:avLst/>
              </a:prstGeom>
              <a:grp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cs typeface="Times New Roman" panose="02020603050405020304" pitchFamily="18" charset="0"/>
                  </a:rPr>
                  <a:t>Start GCN</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grpSp>
        <p:sp>
          <p:nvSpPr>
            <p:cNvPr id="482" name="椭圆 481">
              <a:extLst>
                <a:ext uri="{FF2B5EF4-FFF2-40B4-BE49-F238E27FC236}">
                  <a16:creationId xmlns:a16="http://schemas.microsoft.com/office/drawing/2014/main" id="{D3DAE6AB-D313-450A-BDD2-CF83B4FF98AE}"/>
                </a:ext>
              </a:extLst>
            </p:cNvPr>
            <p:cNvSpPr>
              <a:spLocks noChangeAspect="1"/>
            </p:cNvSpPr>
            <p:nvPr/>
          </p:nvSpPr>
          <p:spPr>
            <a:xfrm>
              <a:off x="3384963" y="1623006"/>
              <a:ext cx="159868" cy="15986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3" name="直接连接符 482">
              <a:extLst>
                <a:ext uri="{FF2B5EF4-FFF2-40B4-BE49-F238E27FC236}">
                  <a16:creationId xmlns:a16="http://schemas.microsoft.com/office/drawing/2014/main" id="{D74CEE19-6D68-455E-9A73-AD19A31D70D0}"/>
                </a:ext>
              </a:extLst>
            </p:cNvPr>
            <p:cNvCxnSpPr>
              <a:cxnSpLocks noChangeAspect="1"/>
              <a:stCxn id="482" idx="2"/>
              <a:endCxn id="482" idx="6"/>
            </p:cNvCxnSpPr>
            <p:nvPr/>
          </p:nvCxnSpPr>
          <p:spPr>
            <a:xfrm>
              <a:off x="3384963" y="1702940"/>
              <a:ext cx="1598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直接连接符 483">
              <a:extLst>
                <a:ext uri="{FF2B5EF4-FFF2-40B4-BE49-F238E27FC236}">
                  <a16:creationId xmlns:a16="http://schemas.microsoft.com/office/drawing/2014/main" id="{90CC1DEB-D40A-4E7A-BEB4-A0235EB21001}"/>
                </a:ext>
              </a:extLst>
            </p:cNvPr>
            <p:cNvCxnSpPr>
              <a:cxnSpLocks noChangeAspect="1"/>
              <a:stCxn id="482" idx="0"/>
              <a:endCxn id="482" idx="4"/>
            </p:cNvCxnSpPr>
            <p:nvPr/>
          </p:nvCxnSpPr>
          <p:spPr>
            <a:xfrm>
              <a:off x="3464897" y="1623006"/>
              <a:ext cx="0" cy="159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7" name="矩形: 圆角 1">
              <a:extLst>
                <a:ext uri="{FF2B5EF4-FFF2-40B4-BE49-F238E27FC236}">
                  <a16:creationId xmlns:a16="http://schemas.microsoft.com/office/drawing/2014/main" id="{9AC36D05-5753-4C2F-AB5C-6BCA9AA985D1}"/>
                </a:ext>
              </a:extLst>
            </p:cNvPr>
            <p:cNvSpPr>
              <a:spLocks noChangeAspect="1"/>
            </p:cNvSpPr>
            <p:nvPr/>
          </p:nvSpPr>
          <p:spPr>
            <a:xfrm rot="5400000">
              <a:off x="2578129" y="816820"/>
              <a:ext cx="568701" cy="1204830"/>
            </a:xfrm>
            <a:custGeom>
              <a:avLst/>
              <a:gdLst>
                <a:gd name="connsiteX0" fmla="*/ 0 w 1770891"/>
                <a:gd name="connsiteY0" fmla="*/ 295154 h 4919375"/>
                <a:gd name="connsiteX1" fmla="*/ 295154 w 1770891"/>
                <a:gd name="connsiteY1" fmla="*/ 0 h 4919375"/>
                <a:gd name="connsiteX2" fmla="*/ 1475737 w 1770891"/>
                <a:gd name="connsiteY2" fmla="*/ 0 h 4919375"/>
                <a:gd name="connsiteX3" fmla="*/ 1770891 w 1770891"/>
                <a:gd name="connsiteY3" fmla="*/ 295154 h 4919375"/>
                <a:gd name="connsiteX4" fmla="*/ 1770891 w 1770891"/>
                <a:gd name="connsiteY4" fmla="*/ 4624221 h 4919375"/>
                <a:gd name="connsiteX5" fmla="*/ 1475737 w 1770891"/>
                <a:gd name="connsiteY5" fmla="*/ 4919375 h 4919375"/>
                <a:gd name="connsiteX6" fmla="*/ 295154 w 1770891"/>
                <a:gd name="connsiteY6" fmla="*/ 4919375 h 4919375"/>
                <a:gd name="connsiteX7" fmla="*/ 0 w 1770891"/>
                <a:gd name="connsiteY7" fmla="*/ 4624221 h 4919375"/>
                <a:gd name="connsiteX8" fmla="*/ 0 w 1770891"/>
                <a:gd name="connsiteY8" fmla="*/ 295154 h 4919375"/>
                <a:gd name="connsiteX0" fmla="*/ 1770891 w 1862331"/>
                <a:gd name="connsiteY0" fmla="*/ 295154 h 4919375"/>
                <a:gd name="connsiteX1" fmla="*/ 1770891 w 1862331"/>
                <a:gd name="connsiteY1" fmla="*/ 4624221 h 4919375"/>
                <a:gd name="connsiteX2" fmla="*/ 1475737 w 1862331"/>
                <a:gd name="connsiteY2" fmla="*/ 4919375 h 4919375"/>
                <a:gd name="connsiteX3" fmla="*/ 295154 w 1862331"/>
                <a:gd name="connsiteY3" fmla="*/ 4919375 h 4919375"/>
                <a:gd name="connsiteX4" fmla="*/ 0 w 1862331"/>
                <a:gd name="connsiteY4" fmla="*/ 4624221 h 4919375"/>
                <a:gd name="connsiteX5" fmla="*/ 0 w 1862331"/>
                <a:gd name="connsiteY5" fmla="*/ 295154 h 4919375"/>
                <a:gd name="connsiteX6" fmla="*/ 295154 w 1862331"/>
                <a:gd name="connsiteY6" fmla="*/ 0 h 4919375"/>
                <a:gd name="connsiteX7" fmla="*/ 1475737 w 1862331"/>
                <a:gd name="connsiteY7" fmla="*/ 0 h 4919375"/>
                <a:gd name="connsiteX8" fmla="*/ 1862331 w 1862331"/>
                <a:gd name="connsiteY8" fmla="*/ 386594 h 4919375"/>
                <a:gd name="connsiteX0" fmla="*/ 1770891 w 1770891"/>
                <a:gd name="connsiteY0" fmla="*/ 295154 h 4919375"/>
                <a:gd name="connsiteX1" fmla="*/ 1770891 w 1770891"/>
                <a:gd name="connsiteY1" fmla="*/ 4624221 h 4919375"/>
                <a:gd name="connsiteX2" fmla="*/ 1475737 w 1770891"/>
                <a:gd name="connsiteY2" fmla="*/ 4919375 h 4919375"/>
                <a:gd name="connsiteX3" fmla="*/ 295154 w 1770891"/>
                <a:gd name="connsiteY3" fmla="*/ 4919375 h 4919375"/>
                <a:gd name="connsiteX4" fmla="*/ 0 w 1770891"/>
                <a:gd name="connsiteY4" fmla="*/ 4624221 h 4919375"/>
                <a:gd name="connsiteX5" fmla="*/ 0 w 1770891"/>
                <a:gd name="connsiteY5" fmla="*/ 295154 h 4919375"/>
                <a:gd name="connsiteX6" fmla="*/ 295154 w 1770891"/>
                <a:gd name="connsiteY6" fmla="*/ 0 h 4919375"/>
                <a:gd name="connsiteX7" fmla="*/ 1475737 w 1770891"/>
                <a:gd name="connsiteY7" fmla="*/ 0 h 4919375"/>
                <a:gd name="connsiteX0" fmla="*/ 1770891 w 1770891"/>
                <a:gd name="connsiteY0" fmla="*/ 4624221 h 4919375"/>
                <a:gd name="connsiteX1" fmla="*/ 1475737 w 1770891"/>
                <a:gd name="connsiteY1" fmla="*/ 4919375 h 4919375"/>
                <a:gd name="connsiteX2" fmla="*/ 295154 w 1770891"/>
                <a:gd name="connsiteY2" fmla="*/ 4919375 h 4919375"/>
                <a:gd name="connsiteX3" fmla="*/ 0 w 1770891"/>
                <a:gd name="connsiteY3" fmla="*/ 4624221 h 4919375"/>
                <a:gd name="connsiteX4" fmla="*/ 0 w 1770891"/>
                <a:gd name="connsiteY4" fmla="*/ 295154 h 4919375"/>
                <a:gd name="connsiteX5" fmla="*/ 295154 w 1770891"/>
                <a:gd name="connsiteY5" fmla="*/ 0 h 4919375"/>
                <a:gd name="connsiteX6" fmla="*/ 1475737 w 1770891"/>
                <a:gd name="connsiteY6" fmla="*/ 0 h 4919375"/>
                <a:gd name="connsiteX0" fmla="*/ 1475737 w 1475737"/>
                <a:gd name="connsiteY0" fmla="*/ 4919375 h 4919375"/>
                <a:gd name="connsiteX1" fmla="*/ 295154 w 1475737"/>
                <a:gd name="connsiteY1" fmla="*/ 4919375 h 4919375"/>
                <a:gd name="connsiteX2" fmla="*/ 0 w 1475737"/>
                <a:gd name="connsiteY2" fmla="*/ 4624221 h 4919375"/>
                <a:gd name="connsiteX3" fmla="*/ 0 w 1475737"/>
                <a:gd name="connsiteY3" fmla="*/ 295154 h 4919375"/>
                <a:gd name="connsiteX4" fmla="*/ 295154 w 1475737"/>
                <a:gd name="connsiteY4" fmla="*/ 0 h 4919375"/>
                <a:gd name="connsiteX5" fmla="*/ 1475737 w 1475737"/>
                <a:gd name="connsiteY5" fmla="*/ 0 h 49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737" h="4919375">
                  <a:moveTo>
                    <a:pt x="1475737" y="4919375"/>
                  </a:moveTo>
                  <a:lnTo>
                    <a:pt x="295154" y="4919375"/>
                  </a:lnTo>
                  <a:cubicBezTo>
                    <a:pt x="132145" y="4919375"/>
                    <a:pt x="0" y="4787230"/>
                    <a:pt x="0" y="4624221"/>
                  </a:cubicBezTo>
                  <a:lnTo>
                    <a:pt x="0" y="295154"/>
                  </a:lnTo>
                  <a:cubicBezTo>
                    <a:pt x="0" y="132145"/>
                    <a:pt x="132145" y="0"/>
                    <a:pt x="295154" y="0"/>
                  </a:cubicBezTo>
                  <a:lnTo>
                    <a:pt x="1475737" y="0"/>
                  </a:lnTo>
                </a:path>
              </a:pathLst>
            </a:custGeom>
            <a:ln w="12700">
              <a:tailEnd type="non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solidFill>
                  <a:schemeClr val="tx1"/>
                </a:solidFill>
              </a:endParaRPr>
            </a:p>
          </p:txBody>
        </p:sp>
        <p:cxnSp>
          <p:nvCxnSpPr>
            <p:cNvPr id="488" name="直接箭头连接符 487">
              <a:extLst>
                <a:ext uri="{FF2B5EF4-FFF2-40B4-BE49-F238E27FC236}">
                  <a16:creationId xmlns:a16="http://schemas.microsoft.com/office/drawing/2014/main" id="{CF9767D6-1D76-4A4A-90E0-8B15786A7FE7}"/>
                </a:ext>
              </a:extLst>
            </p:cNvPr>
            <p:cNvCxnSpPr>
              <a:cxnSpLocks/>
            </p:cNvCxnSpPr>
            <p:nvPr/>
          </p:nvCxnSpPr>
          <p:spPr>
            <a:xfrm>
              <a:off x="3464895" y="1312575"/>
              <a:ext cx="0" cy="310431"/>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97" name="矩形: 圆角 496">
              <a:extLst>
                <a:ext uri="{FF2B5EF4-FFF2-40B4-BE49-F238E27FC236}">
                  <a16:creationId xmlns:a16="http://schemas.microsoft.com/office/drawing/2014/main" id="{B42A61E8-74B0-4EAD-A838-4EA2380A92F1}"/>
                </a:ext>
              </a:extLst>
            </p:cNvPr>
            <p:cNvSpPr>
              <a:spLocks noChangeAspect="1"/>
            </p:cNvSpPr>
            <p:nvPr/>
          </p:nvSpPr>
          <p:spPr>
            <a:xfrm>
              <a:off x="3834669" y="1623006"/>
              <a:ext cx="588504" cy="159868"/>
            </a:xfrm>
            <a:prstGeom prst="roundRect">
              <a:avLst/>
            </a:prstGeom>
            <a:ln w="19050">
              <a:tailEnd w="lg" len="me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Times New Roman" panose="02020603050405020304" pitchFamily="18" charset="0"/>
                  <a:ea typeface="Tahoma" panose="020B0604030504040204" pitchFamily="34" charset="0"/>
                  <a:cs typeface="Times New Roman" panose="02020603050405020304" pitchFamily="18" charset="0"/>
                </a:rPr>
                <a:t>Down</a:t>
              </a:r>
              <a:endParaRPr lang="zh-CN" altLang="en-US" sz="1000" dirty="0">
                <a:latin typeface="Times New Roman" panose="02020603050405020304" pitchFamily="18" charset="0"/>
                <a:cs typeface="Times New Roman" panose="02020603050405020304" pitchFamily="18" charset="0"/>
              </a:endParaRPr>
            </a:p>
          </p:txBody>
        </p:sp>
        <p:cxnSp>
          <p:nvCxnSpPr>
            <p:cNvPr id="498" name="直接箭头连接符 497">
              <a:extLst>
                <a:ext uri="{FF2B5EF4-FFF2-40B4-BE49-F238E27FC236}">
                  <a16:creationId xmlns:a16="http://schemas.microsoft.com/office/drawing/2014/main" id="{9FE766C8-F868-44F7-9CB7-F37FE1953F78}"/>
                </a:ext>
              </a:extLst>
            </p:cNvPr>
            <p:cNvCxnSpPr>
              <a:cxnSpLocks/>
            </p:cNvCxnSpPr>
            <p:nvPr/>
          </p:nvCxnSpPr>
          <p:spPr>
            <a:xfrm>
              <a:off x="3544831" y="1707948"/>
              <a:ext cx="290828" cy="0"/>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99" name="直接箭头连接符 498">
              <a:extLst>
                <a:ext uri="{FF2B5EF4-FFF2-40B4-BE49-F238E27FC236}">
                  <a16:creationId xmlns:a16="http://schemas.microsoft.com/office/drawing/2014/main" id="{7F602048-E6B6-4466-A211-6DBE92589CB1}"/>
                </a:ext>
              </a:extLst>
            </p:cNvPr>
            <p:cNvCxnSpPr>
              <a:cxnSpLocks/>
            </p:cNvCxnSpPr>
            <p:nvPr/>
          </p:nvCxnSpPr>
          <p:spPr>
            <a:xfrm>
              <a:off x="4423722" y="1710665"/>
              <a:ext cx="290828" cy="0"/>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502" name="文本框 501">
              <a:extLst>
                <a:ext uri="{FF2B5EF4-FFF2-40B4-BE49-F238E27FC236}">
                  <a16:creationId xmlns:a16="http://schemas.microsoft.com/office/drawing/2014/main" id="{A6168A76-E62D-418B-A6BF-ECB6390AB84D}"/>
                </a:ext>
              </a:extLst>
            </p:cNvPr>
            <p:cNvSpPr txBox="1"/>
            <p:nvPr/>
          </p:nvSpPr>
          <p:spPr>
            <a:xfrm>
              <a:off x="4615286" y="1463117"/>
              <a:ext cx="353361" cy="314099"/>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cxnSp>
          <p:nvCxnSpPr>
            <p:cNvPr id="503" name="直接箭头连接符 502">
              <a:extLst>
                <a:ext uri="{FF2B5EF4-FFF2-40B4-BE49-F238E27FC236}">
                  <a16:creationId xmlns:a16="http://schemas.microsoft.com/office/drawing/2014/main" id="{58110389-E723-4BF6-A97D-3299583C6C34}"/>
                </a:ext>
              </a:extLst>
            </p:cNvPr>
            <p:cNvCxnSpPr>
              <a:cxnSpLocks/>
            </p:cNvCxnSpPr>
            <p:nvPr/>
          </p:nvCxnSpPr>
          <p:spPr>
            <a:xfrm>
              <a:off x="4941975" y="1707948"/>
              <a:ext cx="290828" cy="0"/>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504" name="组合 503">
              <a:extLst>
                <a:ext uri="{FF2B5EF4-FFF2-40B4-BE49-F238E27FC236}">
                  <a16:creationId xmlns:a16="http://schemas.microsoft.com/office/drawing/2014/main" id="{1843FAB1-B246-40CF-9936-C0BA4E215F01}"/>
                </a:ext>
              </a:extLst>
            </p:cNvPr>
            <p:cNvGrpSpPr>
              <a:grpSpLocks noChangeAspect="1"/>
            </p:cNvGrpSpPr>
            <p:nvPr/>
          </p:nvGrpSpPr>
          <p:grpSpPr>
            <a:xfrm>
              <a:off x="5247198" y="1199685"/>
              <a:ext cx="445631" cy="1068508"/>
              <a:chOff x="13420400" y="857313"/>
              <a:chExt cx="940258" cy="2254497"/>
            </a:xfrm>
          </p:grpSpPr>
          <p:sp>
            <p:nvSpPr>
              <p:cNvPr id="505" name="矩形: 圆角 504">
                <a:extLst>
                  <a:ext uri="{FF2B5EF4-FFF2-40B4-BE49-F238E27FC236}">
                    <a16:creationId xmlns:a16="http://schemas.microsoft.com/office/drawing/2014/main" id="{31036E76-6E4C-4596-9E8F-3E92C469E0D9}"/>
                  </a:ext>
                </a:extLst>
              </p:cNvPr>
              <p:cNvSpPr/>
              <p:nvPr/>
            </p:nvSpPr>
            <p:spPr>
              <a:xfrm>
                <a:off x="13512550" y="987079"/>
                <a:ext cx="848108" cy="2124731"/>
              </a:xfrm>
              <a:prstGeom prst="roundRect">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6" name="矩形: 圆角 505">
                <a:extLst>
                  <a:ext uri="{FF2B5EF4-FFF2-40B4-BE49-F238E27FC236}">
                    <a16:creationId xmlns:a16="http://schemas.microsoft.com/office/drawing/2014/main" id="{265C9BB1-B565-479F-BC54-28875A323C59}"/>
                  </a:ext>
                </a:extLst>
              </p:cNvPr>
              <p:cNvSpPr/>
              <p:nvPr/>
            </p:nvSpPr>
            <p:spPr>
              <a:xfrm>
                <a:off x="13420400" y="857313"/>
                <a:ext cx="848108" cy="2124731"/>
              </a:xfrm>
              <a:prstGeom prst="roundRect">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cs typeface="Times New Roman" panose="02020603050405020304" pitchFamily="18" charset="0"/>
                  </a:rPr>
                  <a:t>D2</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grpSp>
        <p:cxnSp>
          <p:nvCxnSpPr>
            <p:cNvPr id="507" name="直接箭头连接符 506">
              <a:extLst>
                <a:ext uri="{FF2B5EF4-FFF2-40B4-BE49-F238E27FC236}">
                  <a16:creationId xmlns:a16="http://schemas.microsoft.com/office/drawing/2014/main" id="{CCA8159D-613F-465D-B94B-2836374D7672}"/>
                </a:ext>
              </a:extLst>
            </p:cNvPr>
            <p:cNvCxnSpPr>
              <a:cxnSpLocks/>
            </p:cNvCxnSpPr>
            <p:nvPr/>
          </p:nvCxnSpPr>
          <p:spPr>
            <a:xfrm>
              <a:off x="5686435" y="1707948"/>
              <a:ext cx="290828" cy="0"/>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509" name="椭圆 508">
              <a:extLst>
                <a:ext uri="{FF2B5EF4-FFF2-40B4-BE49-F238E27FC236}">
                  <a16:creationId xmlns:a16="http://schemas.microsoft.com/office/drawing/2014/main" id="{FB1BF8C0-4699-42D7-8878-F399EE36009D}"/>
                </a:ext>
              </a:extLst>
            </p:cNvPr>
            <p:cNvSpPr>
              <a:spLocks noChangeAspect="1"/>
            </p:cNvSpPr>
            <p:nvPr/>
          </p:nvSpPr>
          <p:spPr>
            <a:xfrm>
              <a:off x="5975352" y="1623006"/>
              <a:ext cx="159868" cy="15986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0" name="直接连接符 509">
              <a:extLst>
                <a:ext uri="{FF2B5EF4-FFF2-40B4-BE49-F238E27FC236}">
                  <a16:creationId xmlns:a16="http://schemas.microsoft.com/office/drawing/2014/main" id="{C0C140AA-5E71-446A-83FC-CB1406BCF5A2}"/>
                </a:ext>
              </a:extLst>
            </p:cNvPr>
            <p:cNvCxnSpPr>
              <a:cxnSpLocks noChangeAspect="1"/>
              <a:stCxn id="509" idx="2"/>
              <a:endCxn id="509" idx="6"/>
            </p:cNvCxnSpPr>
            <p:nvPr/>
          </p:nvCxnSpPr>
          <p:spPr>
            <a:xfrm>
              <a:off x="5975352" y="1702940"/>
              <a:ext cx="1598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直接连接符 510">
              <a:extLst>
                <a:ext uri="{FF2B5EF4-FFF2-40B4-BE49-F238E27FC236}">
                  <a16:creationId xmlns:a16="http://schemas.microsoft.com/office/drawing/2014/main" id="{9369BF08-E781-4313-BAB7-D67DD0DBB7A1}"/>
                </a:ext>
              </a:extLst>
            </p:cNvPr>
            <p:cNvCxnSpPr>
              <a:cxnSpLocks noChangeAspect="1"/>
              <a:stCxn id="509" idx="0"/>
              <a:endCxn id="509" idx="4"/>
            </p:cNvCxnSpPr>
            <p:nvPr/>
          </p:nvCxnSpPr>
          <p:spPr>
            <a:xfrm>
              <a:off x="6055286" y="1623006"/>
              <a:ext cx="0" cy="159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2" name="矩形: 圆角 1">
              <a:extLst>
                <a:ext uri="{FF2B5EF4-FFF2-40B4-BE49-F238E27FC236}">
                  <a16:creationId xmlns:a16="http://schemas.microsoft.com/office/drawing/2014/main" id="{5040BDDB-F31A-479C-A650-45F1939FCD26}"/>
                </a:ext>
              </a:extLst>
            </p:cNvPr>
            <p:cNvSpPr>
              <a:spLocks noChangeAspect="1"/>
            </p:cNvSpPr>
            <p:nvPr/>
          </p:nvSpPr>
          <p:spPr>
            <a:xfrm rot="5400000">
              <a:off x="5262487" y="910789"/>
              <a:ext cx="568701" cy="1016895"/>
            </a:xfrm>
            <a:custGeom>
              <a:avLst/>
              <a:gdLst>
                <a:gd name="connsiteX0" fmla="*/ 0 w 1770891"/>
                <a:gd name="connsiteY0" fmla="*/ 295154 h 4919375"/>
                <a:gd name="connsiteX1" fmla="*/ 295154 w 1770891"/>
                <a:gd name="connsiteY1" fmla="*/ 0 h 4919375"/>
                <a:gd name="connsiteX2" fmla="*/ 1475737 w 1770891"/>
                <a:gd name="connsiteY2" fmla="*/ 0 h 4919375"/>
                <a:gd name="connsiteX3" fmla="*/ 1770891 w 1770891"/>
                <a:gd name="connsiteY3" fmla="*/ 295154 h 4919375"/>
                <a:gd name="connsiteX4" fmla="*/ 1770891 w 1770891"/>
                <a:gd name="connsiteY4" fmla="*/ 4624221 h 4919375"/>
                <a:gd name="connsiteX5" fmla="*/ 1475737 w 1770891"/>
                <a:gd name="connsiteY5" fmla="*/ 4919375 h 4919375"/>
                <a:gd name="connsiteX6" fmla="*/ 295154 w 1770891"/>
                <a:gd name="connsiteY6" fmla="*/ 4919375 h 4919375"/>
                <a:gd name="connsiteX7" fmla="*/ 0 w 1770891"/>
                <a:gd name="connsiteY7" fmla="*/ 4624221 h 4919375"/>
                <a:gd name="connsiteX8" fmla="*/ 0 w 1770891"/>
                <a:gd name="connsiteY8" fmla="*/ 295154 h 4919375"/>
                <a:gd name="connsiteX0" fmla="*/ 1770891 w 1862331"/>
                <a:gd name="connsiteY0" fmla="*/ 295154 h 4919375"/>
                <a:gd name="connsiteX1" fmla="*/ 1770891 w 1862331"/>
                <a:gd name="connsiteY1" fmla="*/ 4624221 h 4919375"/>
                <a:gd name="connsiteX2" fmla="*/ 1475737 w 1862331"/>
                <a:gd name="connsiteY2" fmla="*/ 4919375 h 4919375"/>
                <a:gd name="connsiteX3" fmla="*/ 295154 w 1862331"/>
                <a:gd name="connsiteY3" fmla="*/ 4919375 h 4919375"/>
                <a:gd name="connsiteX4" fmla="*/ 0 w 1862331"/>
                <a:gd name="connsiteY4" fmla="*/ 4624221 h 4919375"/>
                <a:gd name="connsiteX5" fmla="*/ 0 w 1862331"/>
                <a:gd name="connsiteY5" fmla="*/ 295154 h 4919375"/>
                <a:gd name="connsiteX6" fmla="*/ 295154 w 1862331"/>
                <a:gd name="connsiteY6" fmla="*/ 0 h 4919375"/>
                <a:gd name="connsiteX7" fmla="*/ 1475737 w 1862331"/>
                <a:gd name="connsiteY7" fmla="*/ 0 h 4919375"/>
                <a:gd name="connsiteX8" fmla="*/ 1862331 w 1862331"/>
                <a:gd name="connsiteY8" fmla="*/ 386594 h 4919375"/>
                <a:gd name="connsiteX0" fmla="*/ 1770891 w 1770891"/>
                <a:gd name="connsiteY0" fmla="*/ 295154 h 4919375"/>
                <a:gd name="connsiteX1" fmla="*/ 1770891 w 1770891"/>
                <a:gd name="connsiteY1" fmla="*/ 4624221 h 4919375"/>
                <a:gd name="connsiteX2" fmla="*/ 1475737 w 1770891"/>
                <a:gd name="connsiteY2" fmla="*/ 4919375 h 4919375"/>
                <a:gd name="connsiteX3" fmla="*/ 295154 w 1770891"/>
                <a:gd name="connsiteY3" fmla="*/ 4919375 h 4919375"/>
                <a:gd name="connsiteX4" fmla="*/ 0 w 1770891"/>
                <a:gd name="connsiteY4" fmla="*/ 4624221 h 4919375"/>
                <a:gd name="connsiteX5" fmla="*/ 0 w 1770891"/>
                <a:gd name="connsiteY5" fmla="*/ 295154 h 4919375"/>
                <a:gd name="connsiteX6" fmla="*/ 295154 w 1770891"/>
                <a:gd name="connsiteY6" fmla="*/ 0 h 4919375"/>
                <a:gd name="connsiteX7" fmla="*/ 1475737 w 1770891"/>
                <a:gd name="connsiteY7" fmla="*/ 0 h 4919375"/>
                <a:gd name="connsiteX0" fmla="*/ 1770891 w 1770891"/>
                <a:gd name="connsiteY0" fmla="*/ 4624221 h 4919375"/>
                <a:gd name="connsiteX1" fmla="*/ 1475737 w 1770891"/>
                <a:gd name="connsiteY1" fmla="*/ 4919375 h 4919375"/>
                <a:gd name="connsiteX2" fmla="*/ 295154 w 1770891"/>
                <a:gd name="connsiteY2" fmla="*/ 4919375 h 4919375"/>
                <a:gd name="connsiteX3" fmla="*/ 0 w 1770891"/>
                <a:gd name="connsiteY3" fmla="*/ 4624221 h 4919375"/>
                <a:gd name="connsiteX4" fmla="*/ 0 w 1770891"/>
                <a:gd name="connsiteY4" fmla="*/ 295154 h 4919375"/>
                <a:gd name="connsiteX5" fmla="*/ 295154 w 1770891"/>
                <a:gd name="connsiteY5" fmla="*/ 0 h 4919375"/>
                <a:gd name="connsiteX6" fmla="*/ 1475737 w 1770891"/>
                <a:gd name="connsiteY6" fmla="*/ 0 h 4919375"/>
                <a:gd name="connsiteX0" fmla="*/ 1475737 w 1475737"/>
                <a:gd name="connsiteY0" fmla="*/ 4919375 h 4919375"/>
                <a:gd name="connsiteX1" fmla="*/ 295154 w 1475737"/>
                <a:gd name="connsiteY1" fmla="*/ 4919375 h 4919375"/>
                <a:gd name="connsiteX2" fmla="*/ 0 w 1475737"/>
                <a:gd name="connsiteY2" fmla="*/ 4624221 h 4919375"/>
                <a:gd name="connsiteX3" fmla="*/ 0 w 1475737"/>
                <a:gd name="connsiteY3" fmla="*/ 295154 h 4919375"/>
                <a:gd name="connsiteX4" fmla="*/ 295154 w 1475737"/>
                <a:gd name="connsiteY4" fmla="*/ 0 h 4919375"/>
                <a:gd name="connsiteX5" fmla="*/ 1475737 w 1475737"/>
                <a:gd name="connsiteY5" fmla="*/ 0 h 49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737" h="4919375">
                  <a:moveTo>
                    <a:pt x="1475737" y="4919375"/>
                  </a:moveTo>
                  <a:lnTo>
                    <a:pt x="295154" y="4919375"/>
                  </a:lnTo>
                  <a:cubicBezTo>
                    <a:pt x="132145" y="4919375"/>
                    <a:pt x="0" y="4787230"/>
                    <a:pt x="0" y="4624221"/>
                  </a:cubicBezTo>
                  <a:lnTo>
                    <a:pt x="0" y="295154"/>
                  </a:lnTo>
                  <a:cubicBezTo>
                    <a:pt x="0" y="132145"/>
                    <a:pt x="132145" y="0"/>
                    <a:pt x="295154" y="0"/>
                  </a:cubicBezTo>
                  <a:lnTo>
                    <a:pt x="1475737" y="0"/>
                  </a:lnTo>
                </a:path>
              </a:pathLst>
            </a:custGeom>
            <a:ln w="12700">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solidFill>
                  <a:schemeClr val="tx1"/>
                </a:solidFill>
              </a:endParaRPr>
            </a:p>
          </p:txBody>
        </p:sp>
        <p:cxnSp>
          <p:nvCxnSpPr>
            <p:cNvPr id="513" name="直接箭头连接符 512">
              <a:extLst>
                <a:ext uri="{FF2B5EF4-FFF2-40B4-BE49-F238E27FC236}">
                  <a16:creationId xmlns:a16="http://schemas.microsoft.com/office/drawing/2014/main" id="{D35C6DD2-AA4C-418B-8FD7-383096395D3A}"/>
                </a:ext>
              </a:extLst>
            </p:cNvPr>
            <p:cNvCxnSpPr>
              <a:cxnSpLocks/>
            </p:cNvCxnSpPr>
            <p:nvPr/>
          </p:nvCxnSpPr>
          <p:spPr>
            <a:xfrm>
              <a:off x="6055286" y="1312575"/>
              <a:ext cx="0" cy="310431"/>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49" name="矩形: 圆角 648">
              <a:extLst>
                <a:ext uri="{FF2B5EF4-FFF2-40B4-BE49-F238E27FC236}">
                  <a16:creationId xmlns:a16="http://schemas.microsoft.com/office/drawing/2014/main" id="{90D135D7-D1CE-4068-A4E1-F4E37A26D752}"/>
                </a:ext>
              </a:extLst>
            </p:cNvPr>
            <p:cNvSpPr>
              <a:spLocks noChangeAspect="1"/>
            </p:cNvSpPr>
            <p:nvPr/>
          </p:nvSpPr>
          <p:spPr>
            <a:xfrm>
              <a:off x="6417341" y="1623344"/>
              <a:ext cx="588504" cy="159868"/>
            </a:xfrm>
            <a:prstGeom prst="roundRect">
              <a:avLst/>
            </a:prstGeom>
            <a:ln w="19050">
              <a:tailEnd w="lg" len="me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Times New Roman" panose="02020603050405020304" pitchFamily="18" charset="0"/>
                  <a:ea typeface="Tahoma" panose="020B0604030504040204" pitchFamily="34" charset="0"/>
                  <a:cs typeface="Times New Roman" panose="02020603050405020304" pitchFamily="18" charset="0"/>
                </a:rPr>
                <a:t>Down</a:t>
              </a:r>
              <a:endParaRPr lang="zh-CN" altLang="en-US" sz="1000" dirty="0">
                <a:latin typeface="Times New Roman" panose="02020603050405020304" pitchFamily="18" charset="0"/>
                <a:cs typeface="Times New Roman" panose="02020603050405020304" pitchFamily="18" charset="0"/>
              </a:endParaRPr>
            </a:p>
          </p:txBody>
        </p:sp>
        <p:cxnSp>
          <p:nvCxnSpPr>
            <p:cNvPr id="650" name="直接箭头连接符 649">
              <a:extLst>
                <a:ext uri="{FF2B5EF4-FFF2-40B4-BE49-F238E27FC236}">
                  <a16:creationId xmlns:a16="http://schemas.microsoft.com/office/drawing/2014/main" id="{C1A7A395-3829-45C8-BDDA-AA24486E0ECD}"/>
                </a:ext>
              </a:extLst>
            </p:cNvPr>
            <p:cNvCxnSpPr>
              <a:cxnSpLocks/>
            </p:cNvCxnSpPr>
            <p:nvPr/>
          </p:nvCxnSpPr>
          <p:spPr>
            <a:xfrm>
              <a:off x="6127504" y="1708285"/>
              <a:ext cx="290828" cy="0"/>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51" name="直接箭头连接符 650">
              <a:extLst>
                <a:ext uri="{FF2B5EF4-FFF2-40B4-BE49-F238E27FC236}">
                  <a16:creationId xmlns:a16="http://schemas.microsoft.com/office/drawing/2014/main" id="{F8D3C127-DC12-47D9-8AFE-31B09F5DB114}"/>
                </a:ext>
              </a:extLst>
            </p:cNvPr>
            <p:cNvCxnSpPr>
              <a:cxnSpLocks/>
            </p:cNvCxnSpPr>
            <p:nvPr/>
          </p:nvCxnSpPr>
          <p:spPr>
            <a:xfrm>
              <a:off x="7006394" y="1711003"/>
              <a:ext cx="290828" cy="0"/>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57" name="直接箭头连接符 656">
              <a:extLst>
                <a:ext uri="{FF2B5EF4-FFF2-40B4-BE49-F238E27FC236}">
                  <a16:creationId xmlns:a16="http://schemas.microsoft.com/office/drawing/2014/main" id="{8C0A7D5A-2248-415F-8520-4C677EC0CC0A}"/>
                </a:ext>
              </a:extLst>
            </p:cNvPr>
            <p:cNvCxnSpPr>
              <a:cxnSpLocks/>
            </p:cNvCxnSpPr>
            <p:nvPr/>
          </p:nvCxnSpPr>
          <p:spPr>
            <a:xfrm flipV="1">
              <a:off x="7678853" y="1707948"/>
              <a:ext cx="282987" cy="1"/>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60" name="直接连接符 659">
              <a:extLst>
                <a:ext uri="{FF2B5EF4-FFF2-40B4-BE49-F238E27FC236}">
                  <a16:creationId xmlns:a16="http://schemas.microsoft.com/office/drawing/2014/main" id="{CD9011E5-3019-4DCA-82EA-D2AFC7D55E5E}"/>
                </a:ext>
              </a:extLst>
            </p:cNvPr>
            <p:cNvCxnSpPr>
              <a:cxnSpLocks noChangeAspect="1"/>
            </p:cNvCxnSpPr>
            <p:nvPr/>
          </p:nvCxnSpPr>
          <p:spPr>
            <a:xfrm>
              <a:off x="8050843" y="1621443"/>
              <a:ext cx="0" cy="159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1" name="矩形: 圆角 1">
              <a:extLst>
                <a:ext uri="{FF2B5EF4-FFF2-40B4-BE49-F238E27FC236}">
                  <a16:creationId xmlns:a16="http://schemas.microsoft.com/office/drawing/2014/main" id="{84CB79E2-4655-43AD-A366-85F4461F96BC}"/>
                </a:ext>
              </a:extLst>
            </p:cNvPr>
            <p:cNvSpPr>
              <a:spLocks noChangeAspect="1"/>
            </p:cNvSpPr>
            <p:nvPr/>
          </p:nvSpPr>
          <p:spPr>
            <a:xfrm rot="5400000">
              <a:off x="7291076" y="945740"/>
              <a:ext cx="568701" cy="948820"/>
            </a:xfrm>
            <a:custGeom>
              <a:avLst/>
              <a:gdLst>
                <a:gd name="connsiteX0" fmla="*/ 0 w 1770891"/>
                <a:gd name="connsiteY0" fmla="*/ 295154 h 4919375"/>
                <a:gd name="connsiteX1" fmla="*/ 295154 w 1770891"/>
                <a:gd name="connsiteY1" fmla="*/ 0 h 4919375"/>
                <a:gd name="connsiteX2" fmla="*/ 1475737 w 1770891"/>
                <a:gd name="connsiteY2" fmla="*/ 0 h 4919375"/>
                <a:gd name="connsiteX3" fmla="*/ 1770891 w 1770891"/>
                <a:gd name="connsiteY3" fmla="*/ 295154 h 4919375"/>
                <a:gd name="connsiteX4" fmla="*/ 1770891 w 1770891"/>
                <a:gd name="connsiteY4" fmla="*/ 4624221 h 4919375"/>
                <a:gd name="connsiteX5" fmla="*/ 1475737 w 1770891"/>
                <a:gd name="connsiteY5" fmla="*/ 4919375 h 4919375"/>
                <a:gd name="connsiteX6" fmla="*/ 295154 w 1770891"/>
                <a:gd name="connsiteY6" fmla="*/ 4919375 h 4919375"/>
                <a:gd name="connsiteX7" fmla="*/ 0 w 1770891"/>
                <a:gd name="connsiteY7" fmla="*/ 4624221 h 4919375"/>
                <a:gd name="connsiteX8" fmla="*/ 0 w 1770891"/>
                <a:gd name="connsiteY8" fmla="*/ 295154 h 4919375"/>
                <a:gd name="connsiteX0" fmla="*/ 1770891 w 1862331"/>
                <a:gd name="connsiteY0" fmla="*/ 295154 h 4919375"/>
                <a:gd name="connsiteX1" fmla="*/ 1770891 w 1862331"/>
                <a:gd name="connsiteY1" fmla="*/ 4624221 h 4919375"/>
                <a:gd name="connsiteX2" fmla="*/ 1475737 w 1862331"/>
                <a:gd name="connsiteY2" fmla="*/ 4919375 h 4919375"/>
                <a:gd name="connsiteX3" fmla="*/ 295154 w 1862331"/>
                <a:gd name="connsiteY3" fmla="*/ 4919375 h 4919375"/>
                <a:gd name="connsiteX4" fmla="*/ 0 w 1862331"/>
                <a:gd name="connsiteY4" fmla="*/ 4624221 h 4919375"/>
                <a:gd name="connsiteX5" fmla="*/ 0 w 1862331"/>
                <a:gd name="connsiteY5" fmla="*/ 295154 h 4919375"/>
                <a:gd name="connsiteX6" fmla="*/ 295154 w 1862331"/>
                <a:gd name="connsiteY6" fmla="*/ 0 h 4919375"/>
                <a:gd name="connsiteX7" fmla="*/ 1475737 w 1862331"/>
                <a:gd name="connsiteY7" fmla="*/ 0 h 4919375"/>
                <a:gd name="connsiteX8" fmla="*/ 1862331 w 1862331"/>
                <a:gd name="connsiteY8" fmla="*/ 386594 h 4919375"/>
                <a:gd name="connsiteX0" fmla="*/ 1770891 w 1770891"/>
                <a:gd name="connsiteY0" fmla="*/ 295154 h 4919375"/>
                <a:gd name="connsiteX1" fmla="*/ 1770891 w 1770891"/>
                <a:gd name="connsiteY1" fmla="*/ 4624221 h 4919375"/>
                <a:gd name="connsiteX2" fmla="*/ 1475737 w 1770891"/>
                <a:gd name="connsiteY2" fmla="*/ 4919375 h 4919375"/>
                <a:gd name="connsiteX3" fmla="*/ 295154 w 1770891"/>
                <a:gd name="connsiteY3" fmla="*/ 4919375 h 4919375"/>
                <a:gd name="connsiteX4" fmla="*/ 0 w 1770891"/>
                <a:gd name="connsiteY4" fmla="*/ 4624221 h 4919375"/>
                <a:gd name="connsiteX5" fmla="*/ 0 w 1770891"/>
                <a:gd name="connsiteY5" fmla="*/ 295154 h 4919375"/>
                <a:gd name="connsiteX6" fmla="*/ 295154 w 1770891"/>
                <a:gd name="connsiteY6" fmla="*/ 0 h 4919375"/>
                <a:gd name="connsiteX7" fmla="*/ 1475737 w 1770891"/>
                <a:gd name="connsiteY7" fmla="*/ 0 h 4919375"/>
                <a:gd name="connsiteX0" fmla="*/ 1770891 w 1770891"/>
                <a:gd name="connsiteY0" fmla="*/ 4624221 h 4919375"/>
                <a:gd name="connsiteX1" fmla="*/ 1475737 w 1770891"/>
                <a:gd name="connsiteY1" fmla="*/ 4919375 h 4919375"/>
                <a:gd name="connsiteX2" fmla="*/ 295154 w 1770891"/>
                <a:gd name="connsiteY2" fmla="*/ 4919375 h 4919375"/>
                <a:gd name="connsiteX3" fmla="*/ 0 w 1770891"/>
                <a:gd name="connsiteY3" fmla="*/ 4624221 h 4919375"/>
                <a:gd name="connsiteX4" fmla="*/ 0 w 1770891"/>
                <a:gd name="connsiteY4" fmla="*/ 295154 h 4919375"/>
                <a:gd name="connsiteX5" fmla="*/ 295154 w 1770891"/>
                <a:gd name="connsiteY5" fmla="*/ 0 h 4919375"/>
                <a:gd name="connsiteX6" fmla="*/ 1475737 w 1770891"/>
                <a:gd name="connsiteY6" fmla="*/ 0 h 4919375"/>
                <a:gd name="connsiteX0" fmla="*/ 1475737 w 1475737"/>
                <a:gd name="connsiteY0" fmla="*/ 4919375 h 4919375"/>
                <a:gd name="connsiteX1" fmla="*/ 295154 w 1475737"/>
                <a:gd name="connsiteY1" fmla="*/ 4919375 h 4919375"/>
                <a:gd name="connsiteX2" fmla="*/ 0 w 1475737"/>
                <a:gd name="connsiteY2" fmla="*/ 4624221 h 4919375"/>
                <a:gd name="connsiteX3" fmla="*/ 0 w 1475737"/>
                <a:gd name="connsiteY3" fmla="*/ 295154 h 4919375"/>
                <a:gd name="connsiteX4" fmla="*/ 295154 w 1475737"/>
                <a:gd name="connsiteY4" fmla="*/ 0 h 4919375"/>
                <a:gd name="connsiteX5" fmla="*/ 1475737 w 1475737"/>
                <a:gd name="connsiteY5" fmla="*/ 0 h 49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737" h="4919375">
                  <a:moveTo>
                    <a:pt x="1475737" y="4919375"/>
                  </a:moveTo>
                  <a:lnTo>
                    <a:pt x="295154" y="4919375"/>
                  </a:lnTo>
                  <a:cubicBezTo>
                    <a:pt x="132145" y="4919375"/>
                    <a:pt x="0" y="4787230"/>
                    <a:pt x="0" y="4624221"/>
                  </a:cubicBezTo>
                  <a:lnTo>
                    <a:pt x="0" y="295154"/>
                  </a:lnTo>
                  <a:cubicBezTo>
                    <a:pt x="0" y="132145"/>
                    <a:pt x="132145" y="0"/>
                    <a:pt x="295154" y="0"/>
                  </a:cubicBezTo>
                  <a:lnTo>
                    <a:pt x="1475737" y="0"/>
                  </a:lnTo>
                </a:path>
              </a:pathLst>
            </a:custGeom>
            <a:ln w="12700">
              <a:tailEnd type="non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solidFill>
                  <a:schemeClr val="tx1"/>
                </a:solidFill>
              </a:endParaRPr>
            </a:p>
          </p:txBody>
        </p:sp>
        <p:cxnSp>
          <p:nvCxnSpPr>
            <p:cNvPr id="662" name="直接箭头连接符 661">
              <a:extLst>
                <a:ext uri="{FF2B5EF4-FFF2-40B4-BE49-F238E27FC236}">
                  <a16:creationId xmlns:a16="http://schemas.microsoft.com/office/drawing/2014/main" id="{CA7BD5C3-28E8-48C1-AB91-7B403D3FFEC3}"/>
                </a:ext>
              </a:extLst>
            </p:cNvPr>
            <p:cNvCxnSpPr>
              <a:cxnSpLocks/>
            </p:cNvCxnSpPr>
            <p:nvPr/>
          </p:nvCxnSpPr>
          <p:spPr>
            <a:xfrm>
              <a:off x="8049837" y="1312575"/>
              <a:ext cx="0" cy="310431"/>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673" name="组合 672">
              <a:extLst>
                <a:ext uri="{FF2B5EF4-FFF2-40B4-BE49-F238E27FC236}">
                  <a16:creationId xmlns:a16="http://schemas.microsoft.com/office/drawing/2014/main" id="{D4916406-8622-4070-BE61-D57C6FBF2ED4}"/>
                </a:ext>
              </a:extLst>
            </p:cNvPr>
            <p:cNvGrpSpPr>
              <a:grpSpLocks noChangeAspect="1"/>
            </p:cNvGrpSpPr>
            <p:nvPr/>
          </p:nvGrpSpPr>
          <p:grpSpPr>
            <a:xfrm>
              <a:off x="7304026" y="1198949"/>
              <a:ext cx="349137" cy="1068508"/>
              <a:chOff x="18647485" y="858130"/>
              <a:chExt cx="736661" cy="2254497"/>
            </a:xfrm>
          </p:grpSpPr>
          <p:sp>
            <p:nvSpPr>
              <p:cNvPr id="675" name="文本框 674">
                <a:extLst>
                  <a:ext uri="{FF2B5EF4-FFF2-40B4-BE49-F238E27FC236}">
                    <a16:creationId xmlns:a16="http://schemas.microsoft.com/office/drawing/2014/main" id="{E82C37EB-50FE-4E2C-8303-732E68F390E1}"/>
                  </a:ext>
                </a:extLst>
              </p:cNvPr>
              <p:cNvSpPr txBox="1"/>
              <p:nvPr/>
            </p:nvSpPr>
            <p:spPr>
              <a:xfrm>
                <a:off x="18647485" y="1615016"/>
                <a:ext cx="331483" cy="662733"/>
              </a:xfrm>
              <a:prstGeom prst="rect">
                <a:avLst/>
              </a:prstGeom>
              <a:noFill/>
              <a:ln>
                <a:noFill/>
                <a:tailEnd w="lg" len="lg"/>
              </a:ln>
            </p:spPr>
            <p:txBody>
              <a:bodyPr wrap="none" rtlCol="0">
                <a:spAutoFit/>
              </a:bodyPr>
              <a:lstStyle/>
              <a:p>
                <a:endParaRPr lang="zh-CN" altLang="en-US" dirty="0">
                  <a:latin typeface="Times New Roman" panose="02020603050405020304" pitchFamily="18" charset="0"/>
                  <a:cs typeface="Times New Roman" panose="02020603050405020304" pitchFamily="18" charset="0"/>
                </a:endParaRPr>
              </a:p>
            </p:txBody>
          </p:sp>
          <p:sp>
            <p:nvSpPr>
              <p:cNvPr id="676" name="矩形: 圆角 675">
                <a:extLst>
                  <a:ext uri="{FF2B5EF4-FFF2-40B4-BE49-F238E27FC236}">
                    <a16:creationId xmlns:a16="http://schemas.microsoft.com/office/drawing/2014/main" id="{5E7DB4BA-98C5-472F-B10E-644AF3D25595}"/>
                  </a:ext>
                </a:extLst>
              </p:cNvPr>
              <p:cNvSpPr/>
              <p:nvPr/>
            </p:nvSpPr>
            <p:spPr>
              <a:xfrm>
                <a:off x="18804877" y="987896"/>
                <a:ext cx="579269" cy="2124731"/>
              </a:xfrm>
              <a:prstGeom prst="roundRect">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7" name="矩形: 圆角 676">
                <a:extLst>
                  <a:ext uri="{FF2B5EF4-FFF2-40B4-BE49-F238E27FC236}">
                    <a16:creationId xmlns:a16="http://schemas.microsoft.com/office/drawing/2014/main" id="{6F506FA3-8BA2-4D39-A246-ED870CF261FC}"/>
                  </a:ext>
                </a:extLst>
              </p:cNvPr>
              <p:cNvSpPr/>
              <p:nvPr/>
            </p:nvSpPr>
            <p:spPr>
              <a:xfrm>
                <a:off x="18690045" y="858130"/>
                <a:ext cx="579269" cy="2124731"/>
              </a:xfrm>
              <a:prstGeom prst="roundRect">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Times New Roman" panose="02020603050405020304" pitchFamily="18" charset="0"/>
                  <a:cs typeface="Times New Roman" panose="02020603050405020304" pitchFamily="18" charset="0"/>
                </a:endParaRPr>
              </a:p>
            </p:txBody>
          </p:sp>
        </p:grpSp>
        <p:sp>
          <p:nvSpPr>
            <p:cNvPr id="674" name="文本框 673">
              <a:extLst>
                <a:ext uri="{FF2B5EF4-FFF2-40B4-BE49-F238E27FC236}">
                  <a16:creationId xmlns:a16="http://schemas.microsoft.com/office/drawing/2014/main" id="{48F55B8F-7184-4C29-A48F-1B872C1D0490}"/>
                </a:ext>
              </a:extLst>
            </p:cNvPr>
            <p:cNvSpPr txBox="1"/>
            <p:nvPr/>
          </p:nvSpPr>
          <p:spPr>
            <a:xfrm>
              <a:off x="7300202" y="1569301"/>
              <a:ext cx="341760"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D3</a:t>
              </a:r>
              <a:endParaRPr lang="zh-CN" altLang="en-US" sz="1000" dirty="0">
                <a:latin typeface="Times New Roman" panose="02020603050405020304" pitchFamily="18" charset="0"/>
                <a:cs typeface="Times New Roman" panose="02020603050405020304" pitchFamily="18" charset="0"/>
              </a:endParaRPr>
            </a:p>
          </p:txBody>
        </p:sp>
        <p:sp>
          <p:nvSpPr>
            <p:cNvPr id="744" name="椭圆 743">
              <a:extLst>
                <a:ext uri="{FF2B5EF4-FFF2-40B4-BE49-F238E27FC236}">
                  <a16:creationId xmlns:a16="http://schemas.microsoft.com/office/drawing/2014/main" id="{5C567482-1DDE-4E3A-A879-38FF3A5BADD0}"/>
                </a:ext>
              </a:extLst>
            </p:cNvPr>
            <p:cNvSpPr>
              <a:spLocks noChangeAspect="1"/>
            </p:cNvSpPr>
            <p:nvPr/>
          </p:nvSpPr>
          <p:spPr>
            <a:xfrm>
              <a:off x="7971326" y="1620167"/>
              <a:ext cx="159868" cy="15986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5" name="直接连接符 744">
              <a:extLst>
                <a:ext uri="{FF2B5EF4-FFF2-40B4-BE49-F238E27FC236}">
                  <a16:creationId xmlns:a16="http://schemas.microsoft.com/office/drawing/2014/main" id="{F73B33D4-47E3-43D9-923D-B85AA1CD1634}"/>
                </a:ext>
              </a:extLst>
            </p:cNvPr>
            <p:cNvCxnSpPr>
              <a:cxnSpLocks noChangeAspect="1"/>
              <a:stCxn id="744" idx="2"/>
              <a:endCxn id="744" idx="6"/>
            </p:cNvCxnSpPr>
            <p:nvPr/>
          </p:nvCxnSpPr>
          <p:spPr>
            <a:xfrm>
              <a:off x="7971326" y="1700101"/>
              <a:ext cx="1598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0" name="文本框 789">
                  <a:extLst>
                    <a:ext uri="{FF2B5EF4-FFF2-40B4-BE49-F238E27FC236}">
                      <a16:creationId xmlns:a16="http://schemas.microsoft.com/office/drawing/2014/main" id="{7122A617-FC1B-488C-BE53-02587C6376AD}"/>
                    </a:ext>
                  </a:extLst>
                </p:cNvPr>
                <p:cNvSpPr txBox="1"/>
                <p:nvPr/>
              </p:nvSpPr>
              <p:spPr>
                <a:xfrm>
                  <a:off x="3458164" y="1066800"/>
                  <a:ext cx="372218" cy="246221"/>
                </a:xfrm>
                <a:prstGeom prst="rect">
                  <a:avLst/>
                </a:prstGeom>
                <a:noFill/>
              </p:spPr>
              <p:txBody>
                <a:bodyPr wrap="none" rtlCol="0">
                  <a:spAutoFit/>
                </a:bodyPr>
                <a:lstStyle/>
                <a:p>
                  <a14:m>
                    <m:oMath xmlns:m="http://schemas.openxmlformats.org/officeDocument/2006/math">
                      <m:r>
                        <a:rPr lang="en-US" altLang="zh-CN" sz="1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000" dirty="0">
                      <a:latin typeface="Times New Roman" panose="02020603050405020304" pitchFamily="18" charset="0"/>
                      <a:cs typeface="Times New Roman" panose="02020603050405020304" pitchFamily="18" charset="0"/>
                    </a:rPr>
                    <a:t> 3</a:t>
                  </a:r>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790" name="文本框 789">
                  <a:extLst>
                    <a:ext uri="{FF2B5EF4-FFF2-40B4-BE49-F238E27FC236}">
                      <a16:creationId xmlns:a16="http://schemas.microsoft.com/office/drawing/2014/main" id="{7122A617-FC1B-488C-BE53-02587C6376AD}"/>
                    </a:ext>
                  </a:extLst>
                </p:cNvPr>
                <p:cNvSpPr txBox="1">
                  <a:spLocks noRot="1" noChangeAspect="1" noMove="1" noResize="1" noEditPoints="1" noAdjustHandles="1" noChangeArrowheads="1" noChangeShapeType="1" noTextEdit="1"/>
                </p:cNvSpPr>
                <p:nvPr/>
              </p:nvSpPr>
              <p:spPr>
                <a:xfrm>
                  <a:off x="3458164" y="1066800"/>
                  <a:ext cx="372218" cy="246221"/>
                </a:xfrm>
                <a:prstGeom prst="rect">
                  <a:avLst/>
                </a:prstGeom>
                <a:blipFill>
                  <a:blip r:embed="rId40"/>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1" name="文本框 790">
                  <a:extLst>
                    <a:ext uri="{FF2B5EF4-FFF2-40B4-BE49-F238E27FC236}">
                      <a16:creationId xmlns:a16="http://schemas.microsoft.com/office/drawing/2014/main" id="{9FD992F9-7B9B-4E2E-B97C-B017C39F3C18}"/>
                    </a:ext>
                  </a:extLst>
                </p:cNvPr>
                <p:cNvSpPr txBox="1"/>
                <p:nvPr/>
              </p:nvSpPr>
              <p:spPr>
                <a:xfrm>
                  <a:off x="6089503" y="1078972"/>
                  <a:ext cx="372218" cy="246221"/>
                </a:xfrm>
                <a:prstGeom prst="rect">
                  <a:avLst/>
                </a:prstGeom>
                <a:noFill/>
              </p:spPr>
              <p:txBody>
                <a:bodyPr wrap="none" rtlCol="0">
                  <a:spAutoFit/>
                </a:bodyPr>
                <a:lstStyle/>
                <a:p>
                  <a14:m>
                    <m:oMath xmlns:m="http://schemas.openxmlformats.org/officeDocument/2006/math">
                      <m:r>
                        <a:rPr lang="en-US" altLang="zh-CN" sz="1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000" dirty="0">
                      <a:latin typeface="Times New Roman" panose="02020603050405020304" pitchFamily="18" charset="0"/>
                      <a:cs typeface="Times New Roman" panose="02020603050405020304" pitchFamily="18" charset="0"/>
                    </a:rPr>
                    <a:t> 3</a:t>
                  </a:r>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791" name="文本框 790">
                  <a:extLst>
                    <a:ext uri="{FF2B5EF4-FFF2-40B4-BE49-F238E27FC236}">
                      <a16:creationId xmlns:a16="http://schemas.microsoft.com/office/drawing/2014/main" id="{9FD992F9-7B9B-4E2E-B97C-B017C39F3C18}"/>
                    </a:ext>
                  </a:extLst>
                </p:cNvPr>
                <p:cNvSpPr txBox="1">
                  <a:spLocks noRot="1" noChangeAspect="1" noMove="1" noResize="1" noEditPoints="1" noAdjustHandles="1" noChangeArrowheads="1" noChangeShapeType="1" noTextEdit="1"/>
                </p:cNvSpPr>
                <p:nvPr/>
              </p:nvSpPr>
              <p:spPr>
                <a:xfrm>
                  <a:off x="6089503" y="1078972"/>
                  <a:ext cx="372218" cy="246221"/>
                </a:xfrm>
                <a:prstGeom prst="rect">
                  <a:avLst/>
                </a:prstGeom>
                <a:blipFill>
                  <a:blip r:embed="rId40"/>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2" name="文本框 791">
                  <a:extLst>
                    <a:ext uri="{FF2B5EF4-FFF2-40B4-BE49-F238E27FC236}">
                      <a16:creationId xmlns:a16="http://schemas.microsoft.com/office/drawing/2014/main" id="{D289C43D-E917-4A70-8A4A-6FFD45D7515A}"/>
                    </a:ext>
                  </a:extLst>
                </p:cNvPr>
                <p:cNvSpPr txBox="1"/>
                <p:nvPr/>
              </p:nvSpPr>
              <p:spPr>
                <a:xfrm>
                  <a:off x="8033264" y="1078972"/>
                  <a:ext cx="372218" cy="246221"/>
                </a:xfrm>
                <a:prstGeom prst="rect">
                  <a:avLst/>
                </a:prstGeom>
                <a:noFill/>
              </p:spPr>
              <p:txBody>
                <a:bodyPr wrap="none" rtlCol="0">
                  <a:spAutoFit/>
                </a:bodyPr>
                <a:lstStyle/>
                <a:p>
                  <a14:m>
                    <m:oMath xmlns:m="http://schemas.openxmlformats.org/officeDocument/2006/math">
                      <m:r>
                        <a:rPr lang="en-US" altLang="zh-CN" sz="1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000" dirty="0">
                      <a:latin typeface="Times New Roman" panose="02020603050405020304" pitchFamily="18" charset="0"/>
                      <a:cs typeface="Times New Roman" panose="02020603050405020304" pitchFamily="18" charset="0"/>
                    </a:rPr>
                    <a:t> 3</a:t>
                  </a:r>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792" name="文本框 791">
                  <a:extLst>
                    <a:ext uri="{FF2B5EF4-FFF2-40B4-BE49-F238E27FC236}">
                      <a16:creationId xmlns:a16="http://schemas.microsoft.com/office/drawing/2014/main" id="{D289C43D-E917-4A70-8A4A-6FFD45D7515A}"/>
                    </a:ext>
                  </a:extLst>
                </p:cNvPr>
                <p:cNvSpPr txBox="1">
                  <a:spLocks noRot="1" noChangeAspect="1" noMove="1" noResize="1" noEditPoints="1" noAdjustHandles="1" noChangeArrowheads="1" noChangeShapeType="1" noTextEdit="1"/>
                </p:cNvSpPr>
                <p:nvPr/>
              </p:nvSpPr>
              <p:spPr>
                <a:xfrm>
                  <a:off x="8033264" y="1078972"/>
                  <a:ext cx="372218" cy="246221"/>
                </a:xfrm>
                <a:prstGeom prst="rect">
                  <a:avLst/>
                </a:prstGeom>
                <a:blipFill>
                  <a:blip r:embed="rId40"/>
                  <a:stretch>
                    <a:fillRect b="-12500"/>
                  </a:stretch>
                </a:blipFill>
              </p:spPr>
              <p:txBody>
                <a:bodyPr/>
                <a:lstStyle/>
                <a:p>
                  <a:r>
                    <a:rPr lang="zh-CN" altLang="en-US">
                      <a:noFill/>
                    </a:rPr>
                    <a:t> </a:t>
                  </a:r>
                </a:p>
              </p:txBody>
            </p:sp>
          </mc:Fallback>
        </mc:AlternateContent>
      </p:grpSp>
      <p:grpSp>
        <p:nvGrpSpPr>
          <p:cNvPr id="291" name="组合 290">
            <a:extLst>
              <a:ext uri="{FF2B5EF4-FFF2-40B4-BE49-F238E27FC236}">
                <a16:creationId xmlns:a16="http://schemas.microsoft.com/office/drawing/2014/main" id="{9098201D-79C9-4EDF-9413-E440062C01DA}"/>
              </a:ext>
            </a:extLst>
          </p:cNvPr>
          <p:cNvGrpSpPr/>
          <p:nvPr/>
        </p:nvGrpSpPr>
        <p:grpSpPr>
          <a:xfrm>
            <a:off x="1406347" y="1707948"/>
            <a:ext cx="6747053" cy="3539785"/>
            <a:chOff x="1658429" y="1707948"/>
            <a:chExt cx="6747053" cy="3539785"/>
          </a:xfrm>
        </p:grpSpPr>
        <p:grpSp>
          <p:nvGrpSpPr>
            <p:cNvPr id="465" name="组合 464">
              <a:extLst>
                <a:ext uri="{FF2B5EF4-FFF2-40B4-BE49-F238E27FC236}">
                  <a16:creationId xmlns:a16="http://schemas.microsoft.com/office/drawing/2014/main" id="{90A47C75-7B47-4C21-95AA-A5EF6391BBAD}"/>
                </a:ext>
              </a:extLst>
            </p:cNvPr>
            <p:cNvGrpSpPr>
              <a:grpSpLocks noChangeAspect="1"/>
            </p:cNvGrpSpPr>
            <p:nvPr/>
          </p:nvGrpSpPr>
          <p:grpSpPr>
            <a:xfrm>
              <a:off x="2433894" y="3995912"/>
              <a:ext cx="649178" cy="1068508"/>
              <a:chOff x="6631515" y="8286147"/>
              <a:chExt cx="1369733" cy="2254497"/>
            </a:xfrm>
          </p:grpSpPr>
          <p:sp>
            <p:nvSpPr>
              <p:cNvPr id="466" name="矩形: 圆角 465">
                <a:extLst>
                  <a:ext uri="{FF2B5EF4-FFF2-40B4-BE49-F238E27FC236}">
                    <a16:creationId xmlns:a16="http://schemas.microsoft.com/office/drawing/2014/main" id="{EA37793D-F490-4C2F-ADF6-819C0A4F1F1A}"/>
                  </a:ext>
                </a:extLst>
              </p:cNvPr>
              <p:cNvSpPr/>
              <p:nvPr/>
            </p:nvSpPr>
            <p:spPr>
              <a:xfrm>
                <a:off x="6759533" y="8415913"/>
                <a:ext cx="1241715" cy="2124731"/>
              </a:xfrm>
              <a:prstGeom prst="roundRect">
                <a:avLst/>
              </a:prstGeom>
              <a:solidFill>
                <a:schemeClr val="accent2">
                  <a:lumMod val="20000"/>
                  <a:lumOff val="80000"/>
                </a:schemeClr>
              </a:solidFill>
              <a:ln w="3175">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7" name="矩形: 圆角 466">
                <a:extLst>
                  <a:ext uri="{FF2B5EF4-FFF2-40B4-BE49-F238E27FC236}">
                    <a16:creationId xmlns:a16="http://schemas.microsoft.com/office/drawing/2014/main" id="{6B92E4F3-809D-4B4A-8BB7-731742F7C60B}"/>
                  </a:ext>
                </a:extLst>
              </p:cNvPr>
              <p:cNvSpPr/>
              <p:nvPr/>
            </p:nvSpPr>
            <p:spPr>
              <a:xfrm>
                <a:off x="6631515" y="8286147"/>
                <a:ext cx="1241715" cy="2124731"/>
              </a:xfrm>
              <a:prstGeom prst="roundRect">
                <a:avLst/>
              </a:prstGeom>
              <a:solidFill>
                <a:schemeClr val="accent2">
                  <a:lumMod val="20000"/>
                  <a:lumOff val="8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cs typeface="Times New Roman" panose="02020603050405020304" pitchFamily="18" charset="0"/>
                  </a:rPr>
                  <a:t>A0</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grpSp>
        <p:cxnSp>
          <p:nvCxnSpPr>
            <p:cNvPr id="618" name="直接箭头连接符 617">
              <a:extLst>
                <a:ext uri="{FF2B5EF4-FFF2-40B4-BE49-F238E27FC236}">
                  <a16:creationId xmlns:a16="http://schemas.microsoft.com/office/drawing/2014/main" id="{6E8C455D-B74F-4C85-8914-93D41B6A4CE4}"/>
                </a:ext>
              </a:extLst>
            </p:cNvPr>
            <p:cNvCxnSpPr>
              <a:cxnSpLocks/>
            </p:cNvCxnSpPr>
            <p:nvPr/>
          </p:nvCxnSpPr>
          <p:spPr>
            <a:xfrm rot="10800000">
              <a:off x="3094613" y="4552859"/>
              <a:ext cx="290828" cy="0"/>
            </a:xfrm>
            <a:prstGeom prst="straightConnector1">
              <a:avLst/>
            </a:prstGeom>
            <a:ln w="28575">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19" name="直接箭头连接符 618">
              <a:extLst>
                <a:ext uri="{FF2B5EF4-FFF2-40B4-BE49-F238E27FC236}">
                  <a16:creationId xmlns:a16="http://schemas.microsoft.com/office/drawing/2014/main" id="{E8A343E5-4B41-4930-AE34-608B571201FD}"/>
                </a:ext>
              </a:extLst>
            </p:cNvPr>
            <p:cNvCxnSpPr>
              <a:cxnSpLocks/>
            </p:cNvCxnSpPr>
            <p:nvPr/>
          </p:nvCxnSpPr>
          <p:spPr>
            <a:xfrm rot="10800000">
              <a:off x="2149754" y="4552859"/>
              <a:ext cx="290828" cy="0"/>
            </a:xfrm>
            <a:prstGeom prst="straightConnector1">
              <a:avLst/>
            </a:prstGeom>
            <a:ln w="28575">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sp>
          <p:nvSpPr>
            <p:cNvPr id="620" name="椭圆 619">
              <a:extLst>
                <a:ext uri="{FF2B5EF4-FFF2-40B4-BE49-F238E27FC236}">
                  <a16:creationId xmlns:a16="http://schemas.microsoft.com/office/drawing/2014/main" id="{73C1818C-A8FD-4FF0-A800-FD812F9606BE}"/>
                </a:ext>
              </a:extLst>
            </p:cNvPr>
            <p:cNvSpPr>
              <a:spLocks noChangeAspect="1"/>
            </p:cNvSpPr>
            <p:nvPr/>
          </p:nvSpPr>
          <p:spPr>
            <a:xfrm rot="10800000">
              <a:off x="1977288" y="4472926"/>
              <a:ext cx="159868" cy="15986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1" name="直接连接符 620">
              <a:extLst>
                <a:ext uri="{FF2B5EF4-FFF2-40B4-BE49-F238E27FC236}">
                  <a16:creationId xmlns:a16="http://schemas.microsoft.com/office/drawing/2014/main" id="{176B6EF7-7E74-494F-9999-43566879556C}"/>
                </a:ext>
              </a:extLst>
            </p:cNvPr>
            <p:cNvCxnSpPr>
              <a:cxnSpLocks noChangeAspect="1"/>
              <a:stCxn id="620" idx="2"/>
              <a:endCxn id="620" idx="6"/>
            </p:cNvCxnSpPr>
            <p:nvPr/>
          </p:nvCxnSpPr>
          <p:spPr>
            <a:xfrm rot="10800000">
              <a:off x="1977288" y="4552859"/>
              <a:ext cx="1598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直接连接符 621">
              <a:extLst>
                <a:ext uri="{FF2B5EF4-FFF2-40B4-BE49-F238E27FC236}">
                  <a16:creationId xmlns:a16="http://schemas.microsoft.com/office/drawing/2014/main" id="{B3093054-880F-4093-BB9D-17BD7264FC73}"/>
                </a:ext>
              </a:extLst>
            </p:cNvPr>
            <p:cNvCxnSpPr>
              <a:cxnSpLocks noChangeAspect="1"/>
              <a:stCxn id="620" idx="0"/>
              <a:endCxn id="620" idx="4"/>
            </p:cNvCxnSpPr>
            <p:nvPr/>
          </p:nvCxnSpPr>
          <p:spPr>
            <a:xfrm rot="10800000">
              <a:off x="2057222" y="4472926"/>
              <a:ext cx="0" cy="159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3" name="矩形: 圆角 1">
              <a:extLst>
                <a:ext uri="{FF2B5EF4-FFF2-40B4-BE49-F238E27FC236}">
                  <a16:creationId xmlns:a16="http://schemas.microsoft.com/office/drawing/2014/main" id="{32E98A23-3DE3-4342-BA41-1080C21DFD1D}"/>
                </a:ext>
              </a:extLst>
            </p:cNvPr>
            <p:cNvSpPr>
              <a:spLocks noChangeAspect="1"/>
            </p:cNvSpPr>
            <p:nvPr/>
          </p:nvSpPr>
          <p:spPr>
            <a:xfrm rot="16200000">
              <a:off x="2370539" y="4243903"/>
              <a:ext cx="605171" cy="1231805"/>
            </a:xfrm>
            <a:custGeom>
              <a:avLst/>
              <a:gdLst>
                <a:gd name="connsiteX0" fmla="*/ 0 w 1770891"/>
                <a:gd name="connsiteY0" fmla="*/ 295154 h 4919375"/>
                <a:gd name="connsiteX1" fmla="*/ 295154 w 1770891"/>
                <a:gd name="connsiteY1" fmla="*/ 0 h 4919375"/>
                <a:gd name="connsiteX2" fmla="*/ 1475737 w 1770891"/>
                <a:gd name="connsiteY2" fmla="*/ 0 h 4919375"/>
                <a:gd name="connsiteX3" fmla="*/ 1770891 w 1770891"/>
                <a:gd name="connsiteY3" fmla="*/ 295154 h 4919375"/>
                <a:gd name="connsiteX4" fmla="*/ 1770891 w 1770891"/>
                <a:gd name="connsiteY4" fmla="*/ 4624221 h 4919375"/>
                <a:gd name="connsiteX5" fmla="*/ 1475737 w 1770891"/>
                <a:gd name="connsiteY5" fmla="*/ 4919375 h 4919375"/>
                <a:gd name="connsiteX6" fmla="*/ 295154 w 1770891"/>
                <a:gd name="connsiteY6" fmla="*/ 4919375 h 4919375"/>
                <a:gd name="connsiteX7" fmla="*/ 0 w 1770891"/>
                <a:gd name="connsiteY7" fmla="*/ 4624221 h 4919375"/>
                <a:gd name="connsiteX8" fmla="*/ 0 w 1770891"/>
                <a:gd name="connsiteY8" fmla="*/ 295154 h 4919375"/>
                <a:gd name="connsiteX0" fmla="*/ 1770891 w 1862331"/>
                <a:gd name="connsiteY0" fmla="*/ 295154 h 4919375"/>
                <a:gd name="connsiteX1" fmla="*/ 1770891 w 1862331"/>
                <a:gd name="connsiteY1" fmla="*/ 4624221 h 4919375"/>
                <a:gd name="connsiteX2" fmla="*/ 1475737 w 1862331"/>
                <a:gd name="connsiteY2" fmla="*/ 4919375 h 4919375"/>
                <a:gd name="connsiteX3" fmla="*/ 295154 w 1862331"/>
                <a:gd name="connsiteY3" fmla="*/ 4919375 h 4919375"/>
                <a:gd name="connsiteX4" fmla="*/ 0 w 1862331"/>
                <a:gd name="connsiteY4" fmla="*/ 4624221 h 4919375"/>
                <a:gd name="connsiteX5" fmla="*/ 0 w 1862331"/>
                <a:gd name="connsiteY5" fmla="*/ 295154 h 4919375"/>
                <a:gd name="connsiteX6" fmla="*/ 295154 w 1862331"/>
                <a:gd name="connsiteY6" fmla="*/ 0 h 4919375"/>
                <a:gd name="connsiteX7" fmla="*/ 1475737 w 1862331"/>
                <a:gd name="connsiteY7" fmla="*/ 0 h 4919375"/>
                <a:gd name="connsiteX8" fmla="*/ 1862331 w 1862331"/>
                <a:gd name="connsiteY8" fmla="*/ 386594 h 4919375"/>
                <a:gd name="connsiteX0" fmla="*/ 1770891 w 1770891"/>
                <a:gd name="connsiteY0" fmla="*/ 295154 h 4919375"/>
                <a:gd name="connsiteX1" fmla="*/ 1770891 w 1770891"/>
                <a:gd name="connsiteY1" fmla="*/ 4624221 h 4919375"/>
                <a:gd name="connsiteX2" fmla="*/ 1475737 w 1770891"/>
                <a:gd name="connsiteY2" fmla="*/ 4919375 h 4919375"/>
                <a:gd name="connsiteX3" fmla="*/ 295154 w 1770891"/>
                <a:gd name="connsiteY3" fmla="*/ 4919375 h 4919375"/>
                <a:gd name="connsiteX4" fmla="*/ 0 w 1770891"/>
                <a:gd name="connsiteY4" fmla="*/ 4624221 h 4919375"/>
                <a:gd name="connsiteX5" fmla="*/ 0 w 1770891"/>
                <a:gd name="connsiteY5" fmla="*/ 295154 h 4919375"/>
                <a:gd name="connsiteX6" fmla="*/ 295154 w 1770891"/>
                <a:gd name="connsiteY6" fmla="*/ 0 h 4919375"/>
                <a:gd name="connsiteX7" fmla="*/ 1475737 w 1770891"/>
                <a:gd name="connsiteY7" fmla="*/ 0 h 4919375"/>
                <a:gd name="connsiteX0" fmla="*/ 1770891 w 1770891"/>
                <a:gd name="connsiteY0" fmla="*/ 4624221 h 4919375"/>
                <a:gd name="connsiteX1" fmla="*/ 1475737 w 1770891"/>
                <a:gd name="connsiteY1" fmla="*/ 4919375 h 4919375"/>
                <a:gd name="connsiteX2" fmla="*/ 295154 w 1770891"/>
                <a:gd name="connsiteY2" fmla="*/ 4919375 h 4919375"/>
                <a:gd name="connsiteX3" fmla="*/ 0 w 1770891"/>
                <a:gd name="connsiteY3" fmla="*/ 4624221 h 4919375"/>
                <a:gd name="connsiteX4" fmla="*/ 0 w 1770891"/>
                <a:gd name="connsiteY4" fmla="*/ 295154 h 4919375"/>
                <a:gd name="connsiteX5" fmla="*/ 295154 w 1770891"/>
                <a:gd name="connsiteY5" fmla="*/ 0 h 4919375"/>
                <a:gd name="connsiteX6" fmla="*/ 1475737 w 1770891"/>
                <a:gd name="connsiteY6" fmla="*/ 0 h 4919375"/>
                <a:gd name="connsiteX0" fmla="*/ 1475737 w 1475737"/>
                <a:gd name="connsiteY0" fmla="*/ 4919375 h 4919375"/>
                <a:gd name="connsiteX1" fmla="*/ 295154 w 1475737"/>
                <a:gd name="connsiteY1" fmla="*/ 4919375 h 4919375"/>
                <a:gd name="connsiteX2" fmla="*/ 0 w 1475737"/>
                <a:gd name="connsiteY2" fmla="*/ 4624221 h 4919375"/>
                <a:gd name="connsiteX3" fmla="*/ 0 w 1475737"/>
                <a:gd name="connsiteY3" fmla="*/ 295154 h 4919375"/>
                <a:gd name="connsiteX4" fmla="*/ 295154 w 1475737"/>
                <a:gd name="connsiteY4" fmla="*/ 0 h 4919375"/>
                <a:gd name="connsiteX5" fmla="*/ 1475737 w 1475737"/>
                <a:gd name="connsiteY5" fmla="*/ 0 h 49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737" h="4919375">
                  <a:moveTo>
                    <a:pt x="1475737" y="4919375"/>
                  </a:moveTo>
                  <a:lnTo>
                    <a:pt x="295154" y="4919375"/>
                  </a:lnTo>
                  <a:cubicBezTo>
                    <a:pt x="132145" y="4919375"/>
                    <a:pt x="0" y="4787230"/>
                    <a:pt x="0" y="4624221"/>
                  </a:cubicBezTo>
                  <a:lnTo>
                    <a:pt x="0" y="295154"/>
                  </a:lnTo>
                  <a:cubicBezTo>
                    <a:pt x="0" y="132145"/>
                    <a:pt x="132145" y="0"/>
                    <a:pt x="295154" y="0"/>
                  </a:cubicBezTo>
                  <a:lnTo>
                    <a:pt x="1475737" y="0"/>
                  </a:lnTo>
                </a:path>
              </a:pathLst>
            </a:custGeom>
            <a:ln w="12700">
              <a:tailEnd type="non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solidFill>
                  <a:schemeClr val="tx1"/>
                </a:solidFill>
              </a:endParaRPr>
            </a:p>
          </p:txBody>
        </p:sp>
        <p:cxnSp>
          <p:nvCxnSpPr>
            <p:cNvPr id="624" name="直接箭头连接符 623">
              <a:extLst>
                <a:ext uri="{FF2B5EF4-FFF2-40B4-BE49-F238E27FC236}">
                  <a16:creationId xmlns:a16="http://schemas.microsoft.com/office/drawing/2014/main" id="{40EAB9D1-7BE6-437B-BD45-AFD4E45396D1}"/>
                </a:ext>
              </a:extLst>
            </p:cNvPr>
            <p:cNvCxnSpPr>
              <a:cxnSpLocks/>
            </p:cNvCxnSpPr>
            <p:nvPr/>
          </p:nvCxnSpPr>
          <p:spPr>
            <a:xfrm rot="10800000">
              <a:off x="2057222" y="4632793"/>
              <a:ext cx="0" cy="310431"/>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33" name="矩形: 圆角 632">
              <a:extLst>
                <a:ext uri="{FF2B5EF4-FFF2-40B4-BE49-F238E27FC236}">
                  <a16:creationId xmlns:a16="http://schemas.microsoft.com/office/drawing/2014/main" id="{CCFC8B5E-BBBC-4146-B920-C17CB3E70F05}"/>
                </a:ext>
              </a:extLst>
            </p:cNvPr>
            <p:cNvSpPr>
              <a:spLocks noChangeAspect="1"/>
            </p:cNvSpPr>
            <p:nvPr/>
          </p:nvSpPr>
          <p:spPr>
            <a:xfrm>
              <a:off x="3405410" y="4477340"/>
              <a:ext cx="588504" cy="159868"/>
            </a:xfrm>
            <a:prstGeom prst="roundRect">
              <a:avLst/>
            </a:prstGeom>
            <a:ln w="19050">
              <a:tailEnd w="lg" len="me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Times New Roman" panose="02020603050405020304" pitchFamily="18" charset="0"/>
                  <a:ea typeface="Tahoma" panose="020B0604030504040204" pitchFamily="34" charset="0"/>
                  <a:cs typeface="Times New Roman" panose="02020603050405020304" pitchFamily="18" charset="0"/>
                </a:rPr>
                <a:t>up</a:t>
              </a:r>
              <a:endParaRPr lang="zh-CN" altLang="en-US" sz="1000" dirty="0">
                <a:latin typeface="Times New Roman" panose="02020603050405020304" pitchFamily="18" charset="0"/>
                <a:cs typeface="Times New Roman" panose="02020603050405020304" pitchFamily="18" charset="0"/>
              </a:endParaRPr>
            </a:p>
          </p:txBody>
        </p:sp>
        <p:cxnSp>
          <p:nvCxnSpPr>
            <p:cNvPr id="634" name="直接箭头连接符 633">
              <a:extLst>
                <a:ext uri="{FF2B5EF4-FFF2-40B4-BE49-F238E27FC236}">
                  <a16:creationId xmlns:a16="http://schemas.microsoft.com/office/drawing/2014/main" id="{AE9832AF-C65C-4EE1-BBD3-E0651AE3F27D}"/>
                </a:ext>
              </a:extLst>
            </p:cNvPr>
            <p:cNvCxnSpPr>
              <a:cxnSpLocks/>
            </p:cNvCxnSpPr>
            <p:nvPr/>
          </p:nvCxnSpPr>
          <p:spPr>
            <a:xfrm flipH="1">
              <a:off x="4004272" y="4566467"/>
              <a:ext cx="168499" cy="0"/>
            </a:xfrm>
            <a:prstGeom prst="straightConnector1">
              <a:avLst/>
            </a:prstGeom>
            <a:ln w="28575">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sp>
          <p:nvSpPr>
            <p:cNvPr id="636" name="文本框 635">
              <a:extLst>
                <a:ext uri="{FF2B5EF4-FFF2-40B4-BE49-F238E27FC236}">
                  <a16:creationId xmlns:a16="http://schemas.microsoft.com/office/drawing/2014/main" id="{DF88097A-A4A3-43EA-917C-D18A815E7658}"/>
                </a:ext>
              </a:extLst>
            </p:cNvPr>
            <p:cNvSpPr txBox="1"/>
            <p:nvPr/>
          </p:nvSpPr>
          <p:spPr>
            <a:xfrm>
              <a:off x="4180637" y="4365145"/>
              <a:ext cx="353361" cy="314099"/>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cxnSp>
          <p:nvCxnSpPr>
            <p:cNvPr id="637" name="直接箭头连接符 636">
              <a:extLst>
                <a:ext uri="{FF2B5EF4-FFF2-40B4-BE49-F238E27FC236}">
                  <a16:creationId xmlns:a16="http://schemas.microsoft.com/office/drawing/2014/main" id="{F8998B44-656F-4119-8A7B-CB861381B01D}"/>
                </a:ext>
              </a:extLst>
            </p:cNvPr>
            <p:cNvCxnSpPr>
              <a:cxnSpLocks/>
              <a:stCxn id="640" idx="6"/>
            </p:cNvCxnSpPr>
            <p:nvPr/>
          </p:nvCxnSpPr>
          <p:spPr>
            <a:xfrm flipH="1">
              <a:off x="4510160" y="4562817"/>
              <a:ext cx="233386" cy="0"/>
            </a:xfrm>
            <a:prstGeom prst="straightConnector1">
              <a:avLst/>
            </a:prstGeom>
            <a:ln w="28575">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38" name="直接箭头连接符 637">
              <a:extLst>
                <a:ext uri="{FF2B5EF4-FFF2-40B4-BE49-F238E27FC236}">
                  <a16:creationId xmlns:a16="http://schemas.microsoft.com/office/drawing/2014/main" id="{E1297D91-8FE0-4FCB-A6BF-C364DD564E7D}"/>
                </a:ext>
              </a:extLst>
            </p:cNvPr>
            <p:cNvCxnSpPr>
              <a:cxnSpLocks/>
            </p:cNvCxnSpPr>
            <p:nvPr/>
          </p:nvCxnSpPr>
          <p:spPr>
            <a:xfrm rot="10800000">
              <a:off x="5686435" y="4562817"/>
              <a:ext cx="290828" cy="0"/>
            </a:xfrm>
            <a:prstGeom prst="straightConnector1">
              <a:avLst/>
            </a:prstGeom>
            <a:ln w="28575">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39" name="直接箭头连接符 638">
              <a:extLst>
                <a:ext uri="{FF2B5EF4-FFF2-40B4-BE49-F238E27FC236}">
                  <a16:creationId xmlns:a16="http://schemas.microsoft.com/office/drawing/2014/main" id="{ED3B399A-D10C-4095-8AF1-E041EE77F822}"/>
                </a:ext>
              </a:extLst>
            </p:cNvPr>
            <p:cNvCxnSpPr>
              <a:cxnSpLocks/>
            </p:cNvCxnSpPr>
            <p:nvPr/>
          </p:nvCxnSpPr>
          <p:spPr>
            <a:xfrm rot="10800000">
              <a:off x="4916013" y="4562817"/>
              <a:ext cx="290828" cy="0"/>
            </a:xfrm>
            <a:prstGeom prst="straightConnector1">
              <a:avLst/>
            </a:prstGeom>
            <a:ln w="28575">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sp>
          <p:nvSpPr>
            <p:cNvPr id="640" name="椭圆 639">
              <a:extLst>
                <a:ext uri="{FF2B5EF4-FFF2-40B4-BE49-F238E27FC236}">
                  <a16:creationId xmlns:a16="http://schemas.microsoft.com/office/drawing/2014/main" id="{E359653F-9154-4B29-A642-CF49F45FF73A}"/>
                </a:ext>
              </a:extLst>
            </p:cNvPr>
            <p:cNvSpPr>
              <a:spLocks noChangeAspect="1"/>
            </p:cNvSpPr>
            <p:nvPr/>
          </p:nvSpPr>
          <p:spPr>
            <a:xfrm rot="10800000">
              <a:off x="4743546" y="4482883"/>
              <a:ext cx="159868" cy="15986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1" name="直接连接符 640">
              <a:extLst>
                <a:ext uri="{FF2B5EF4-FFF2-40B4-BE49-F238E27FC236}">
                  <a16:creationId xmlns:a16="http://schemas.microsoft.com/office/drawing/2014/main" id="{39BA85C3-A9ED-488C-930F-E47E9763F9FF}"/>
                </a:ext>
              </a:extLst>
            </p:cNvPr>
            <p:cNvCxnSpPr>
              <a:cxnSpLocks noChangeAspect="1"/>
              <a:stCxn id="640" idx="2"/>
              <a:endCxn id="640" idx="6"/>
            </p:cNvCxnSpPr>
            <p:nvPr/>
          </p:nvCxnSpPr>
          <p:spPr>
            <a:xfrm rot="10800000">
              <a:off x="4743546" y="4562817"/>
              <a:ext cx="1598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2" name="直接连接符 641">
              <a:extLst>
                <a:ext uri="{FF2B5EF4-FFF2-40B4-BE49-F238E27FC236}">
                  <a16:creationId xmlns:a16="http://schemas.microsoft.com/office/drawing/2014/main" id="{C5F5D460-A900-479A-9150-9DB903AC15D9}"/>
                </a:ext>
              </a:extLst>
            </p:cNvPr>
            <p:cNvCxnSpPr>
              <a:cxnSpLocks noChangeAspect="1"/>
              <a:stCxn id="640" idx="0"/>
              <a:endCxn id="640" idx="4"/>
            </p:cNvCxnSpPr>
            <p:nvPr/>
          </p:nvCxnSpPr>
          <p:spPr>
            <a:xfrm rot="10800000">
              <a:off x="4823480" y="4482883"/>
              <a:ext cx="0" cy="159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43" name="矩形: 圆角 1">
              <a:extLst>
                <a:ext uri="{FF2B5EF4-FFF2-40B4-BE49-F238E27FC236}">
                  <a16:creationId xmlns:a16="http://schemas.microsoft.com/office/drawing/2014/main" id="{0D7ECD57-DB43-479C-9DCD-DDC35944D615}"/>
                </a:ext>
              </a:extLst>
            </p:cNvPr>
            <p:cNvSpPr>
              <a:spLocks noChangeAspect="1"/>
            </p:cNvSpPr>
            <p:nvPr/>
          </p:nvSpPr>
          <p:spPr>
            <a:xfrm rot="16200000">
              <a:off x="5049579" y="4341080"/>
              <a:ext cx="605171" cy="1057366"/>
            </a:xfrm>
            <a:custGeom>
              <a:avLst/>
              <a:gdLst>
                <a:gd name="connsiteX0" fmla="*/ 0 w 1770891"/>
                <a:gd name="connsiteY0" fmla="*/ 295154 h 4919375"/>
                <a:gd name="connsiteX1" fmla="*/ 295154 w 1770891"/>
                <a:gd name="connsiteY1" fmla="*/ 0 h 4919375"/>
                <a:gd name="connsiteX2" fmla="*/ 1475737 w 1770891"/>
                <a:gd name="connsiteY2" fmla="*/ 0 h 4919375"/>
                <a:gd name="connsiteX3" fmla="*/ 1770891 w 1770891"/>
                <a:gd name="connsiteY3" fmla="*/ 295154 h 4919375"/>
                <a:gd name="connsiteX4" fmla="*/ 1770891 w 1770891"/>
                <a:gd name="connsiteY4" fmla="*/ 4624221 h 4919375"/>
                <a:gd name="connsiteX5" fmla="*/ 1475737 w 1770891"/>
                <a:gd name="connsiteY5" fmla="*/ 4919375 h 4919375"/>
                <a:gd name="connsiteX6" fmla="*/ 295154 w 1770891"/>
                <a:gd name="connsiteY6" fmla="*/ 4919375 h 4919375"/>
                <a:gd name="connsiteX7" fmla="*/ 0 w 1770891"/>
                <a:gd name="connsiteY7" fmla="*/ 4624221 h 4919375"/>
                <a:gd name="connsiteX8" fmla="*/ 0 w 1770891"/>
                <a:gd name="connsiteY8" fmla="*/ 295154 h 4919375"/>
                <a:gd name="connsiteX0" fmla="*/ 1770891 w 1862331"/>
                <a:gd name="connsiteY0" fmla="*/ 295154 h 4919375"/>
                <a:gd name="connsiteX1" fmla="*/ 1770891 w 1862331"/>
                <a:gd name="connsiteY1" fmla="*/ 4624221 h 4919375"/>
                <a:gd name="connsiteX2" fmla="*/ 1475737 w 1862331"/>
                <a:gd name="connsiteY2" fmla="*/ 4919375 h 4919375"/>
                <a:gd name="connsiteX3" fmla="*/ 295154 w 1862331"/>
                <a:gd name="connsiteY3" fmla="*/ 4919375 h 4919375"/>
                <a:gd name="connsiteX4" fmla="*/ 0 w 1862331"/>
                <a:gd name="connsiteY4" fmla="*/ 4624221 h 4919375"/>
                <a:gd name="connsiteX5" fmla="*/ 0 w 1862331"/>
                <a:gd name="connsiteY5" fmla="*/ 295154 h 4919375"/>
                <a:gd name="connsiteX6" fmla="*/ 295154 w 1862331"/>
                <a:gd name="connsiteY6" fmla="*/ 0 h 4919375"/>
                <a:gd name="connsiteX7" fmla="*/ 1475737 w 1862331"/>
                <a:gd name="connsiteY7" fmla="*/ 0 h 4919375"/>
                <a:gd name="connsiteX8" fmla="*/ 1862331 w 1862331"/>
                <a:gd name="connsiteY8" fmla="*/ 386594 h 4919375"/>
                <a:gd name="connsiteX0" fmla="*/ 1770891 w 1770891"/>
                <a:gd name="connsiteY0" fmla="*/ 295154 h 4919375"/>
                <a:gd name="connsiteX1" fmla="*/ 1770891 w 1770891"/>
                <a:gd name="connsiteY1" fmla="*/ 4624221 h 4919375"/>
                <a:gd name="connsiteX2" fmla="*/ 1475737 w 1770891"/>
                <a:gd name="connsiteY2" fmla="*/ 4919375 h 4919375"/>
                <a:gd name="connsiteX3" fmla="*/ 295154 w 1770891"/>
                <a:gd name="connsiteY3" fmla="*/ 4919375 h 4919375"/>
                <a:gd name="connsiteX4" fmla="*/ 0 w 1770891"/>
                <a:gd name="connsiteY4" fmla="*/ 4624221 h 4919375"/>
                <a:gd name="connsiteX5" fmla="*/ 0 w 1770891"/>
                <a:gd name="connsiteY5" fmla="*/ 295154 h 4919375"/>
                <a:gd name="connsiteX6" fmla="*/ 295154 w 1770891"/>
                <a:gd name="connsiteY6" fmla="*/ 0 h 4919375"/>
                <a:gd name="connsiteX7" fmla="*/ 1475737 w 1770891"/>
                <a:gd name="connsiteY7" fmla="*/ 0 h 4919375"/>
                <a:gd name="connsiteX0" fmla="*/ 1770891 w 1770891"/>
                <a:gd name="connsiteY0" fmla="*/ 4624221 h 4919375"/>
                <a:gd name="connsiteX1" fmla="*/ 1475737 w 1770891"/>
                <a:gd name="connsiteY1" fmla="*/ 4919375 h 4919375"/>
                <a:gd name="connsiteX2" fmla="*/ 295154 w 1770891"/>
                <a:gd name="connsiteY2" fmla="*/ 4919375 h 4919375"/>
                <a:gd name="connsiteX3" fmla="*/ 0 w 1770891"/>
                <a:gd name="connsiteY3" fmla="*/ 4624221 h 4919375"/>
                <a:gd name="connsiteX4" fmla="*/ 0 w 1770891"/>
                <a:gd name="connsiteY4" fmla="*/ 295154 h 4919375"/>
                <a:gd name="connsiteX5" fmla="*/ 295154 w 1770891"/>
                <a:gd name="connsiteY5" fmla="*/ 0 h 4919375"/>
                <a:gd name="connsiteX6" fmla="*/ 1475737 w 1770891"/>
                <a:gd name="connsiteY6" fmla="*/ 0 h 4919375"/>
                <a:gd name="connsiteX0" fmla="*/ 1475737 w 1475737"/>
                <a:gd name="connsiteY0" fmla="*/ 4919375 h 4919375"/>
                <a:gd name="connsiteX1" fmla="*/ 295154 w 1475737"/>
                <a:gd name="connsiteY1" fmla="*/ 4919375 h 4919375"/>
                <a:gd name="connsiteX2" fmla="*/ 0 w 1475737"/>
                <a:gd name="connsiteY2" fmla="*/ 4624221 h 4919375"/>
                <a:gd name="connsiteX3" fmla="*/ 0 w 1475737"/>
                <a:gd name="connsiteY3" fmla="*/ 295154 h 4919375"/>
                <a:gd name="connsiteX4" fmla="*/ 295154 w 1475737"/>
                <a:gd name="connsiteY4" fmla="*/ 0 h 4919375"/>
                <a:gd name="connsiteX5" fmla="*/ 1475737 w 1475737"/>
                <a:gd name="connsiteY5" fmla="*/ 0 h 49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737" h="4919375">
                  <a:moveTo>
                    <a:pt x="1475737" y="4919375"/>
                  </a:moveTo>
                  <a:lnTo>
                    <a:pt x="295154" y="4919375"/>
                  </a:lnTo>
                  <a:cubicBezTo>
                    <a:pt x="132145" y="4919375"/>
                    <a:pt x="0" y="4787230"/>
                    <a:pt x="0" y="4624221"/>
                  </a:cubicBezTo>
                  <a:lnTo>
                    <a:pt x="0" y="295154"/>
                  </a:lnTo>
                  <a:cubicBezTo>
                    <a:pt x="0" y="132145"/>
                    <a:pt x="132145" y="0"/>
                    <a:pt x="295154" y="0"/>
                  </a:cubicBezTo>
                  <a:lnTo>
                    <a:pt x="1475737" y="0"/>
                  </a:lnTo>
                </a:path>
              </a:pathLst>
            </a:custGeom>
            <a:ln w="12700">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solidFill>
                  <a:schemeClr val="tx1"/>
                </a:solidFill>
              </a:endParaRPr>
            </a:p>
          </p:txBody>
        </p:sp>
        <p:cxnSp>
          <p:nvCxnSpPr>
            <p:cNvPr id="644" name="直接箭头连接符 643">
              <a:extLst>
                <a:ext uri="{FF2B5EF4-FFF2-40B4-BE49-F238E27FC236}">
                  <a16:creationId xmlns:a16="http://schemas.microsoft.com/office/drawing/2014/main" id="{D0EC48C2-3CB4-4360-BDA3-282E85F51667}"/>
                </a:ext>
              </a:extLst>
            </p:cNvPr>
            <p:cNvCxnSpPr>
              <a:cxnSpLocks/>
            </p:cNvCxnSpPr>
            <p:nvPr/>
          </p:nvCxnSpPr>
          <p:spPr>
            <a:xfrm rot="10800000">
              <a:off x="4823480" y="4642751"/>
              <a:ext cx="0" cy="310431"/>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645" name="组合 644">
              <a:extLst>
                <a:ext uri="{FF2B5EF4-FFF2-40B4-BE49-F238E27FC236}">
                  <a16:creationId xmlns:a16="http://schemas.microsoft.com/office/drawing/2014/main" id="{2C8A30ED-32E4-46A1-9255-666E50309FA8}"/>
                </a:ext>
              </a:extLst>
            </p:cNvPr>
            <p:cNvGrpSpPr>
              <a:grpSpLocks noChangeAspect="1"/>
            </p:cNvGrpSpPr>
            <p:nvPr/>
          </p:nvGrpSpPr>
          <p:grpSpPr>
            <a:xfrm>
              <a:off x="5240804" y="3995323"/>
              <a:ext cx="445631" cy="1068508"/>
              <a:chOff x="13420400" y="857313"/>
              <a:chExt cx="940258" cy="2254497"/>
            </a:xfrm>
          </p:grpSpPr>
          <p:sp>
            <p:nvSpPr>
              <p:cNvPr id="646" name="矩形: 圆角 645">
                <a:extLst>
                  <a:ext uri="{FF2B5EF4-FFF2-40B4-BE49-F238E27FC236}">
                    <a16:creationId xmlns:a16="http://schemas.microsoft.com/office/drawing/2014/main" id="{3F7CBCED-1D74-4145-857B-DE5897ADAE16}"/>
                  </a:ext>
                </a:extLst>
              </p:cNvPr>
              <p:cNvSpPr/>
              <p:nvPr/>
            </p:nvSpPr>
            <p:spPr>
              <a:xfrm>
                <a:off x="13512550" y="987079"/>
                <a:ext cx="848108" cy="2124731"/>
              </a:xfrm>
              <a:prstGeom prst="roundRect">
                <a:avLst/>
              </a:prstGeom>
              <a:solidFill>
                <a:srgbClr val="FBE5D6"/>
              </a:solidFill>
              <a:ln w="3175">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7" name="矩形: 圆角 646">
                <a:extLst>
                  <a:ext uri="{FF2B5EF4-FFF2-40B4-BE49-F238E27FC236}">
                    <a16:creationId xmlns:a16="http://schemas.microsoft.com/office/drawing/2014/main" id="{2002D6C7-B451-4151-917B-532462648F9F}"/>
                  </a:ext>
                </a:extLst>
              </p:cNvPr>
              <p:cNvSpPr/>
              <p:nvPr/>
            </p:nvSpPr>
            <p:spPr>
              <a:xfrm>
                <a:off x="13420400" y="857313"/>
                <a:ext cx="848108" cy="2124731"/>
              </a:xfrm>
              <a:prstGeom prst="roundRect">
                <a:avLst/>
              </a:prstGeom>
              <a:solidFill>
                <a:srgbClr val="FBE5D6"/>
              </a:solid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cs typeface="Times New Roman" panose="02020603050405020304" pitchFamily="18" charset="0"/>
                  </a:rPr>
                  <a:t>A2</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grpSp>
        <p:grpSp>
          <p:nvGrpSpPr>
            <p:cNvPr id="679" name="组合 678">
              <a:extLst>
                <a:ext uri="{FF2B5EF4-FFF2-40B4-BE49-F238E27FC236}">
                  <a16:creationId xmlns:a16="http://schemas.microsoft.com/office/drawing/2014/main" id="{2B7CF014-B8E2-4E66-9B42-CB0F810E3124}"/>
                </a:ext>
              </a:extLst>
            </p:cNvPr>
            <p:cNvGrpSpPr/>
            <p:nvPr/>
          </p:nvGrpSpPr>
          <p:grpSpPr>
            <a:xfrm>
              <a:off x="7349403" y="3979105"/>
              <a:ext cx="352961" cy="1068508"/>
              <a:chOff x="8144562" y="4648200"/>
              <a:chExt cx="415028" cy="1256400"/>
            </a:xfrm>
          </p:grpSpPr>
          <p:grpSp>
            <p:nvGrpSpPr>
              <p:cNvPr id="680" name="组合 679">
                <a:extLst>
                  <a:ext uri="{FF2B5EF4-FFF2-40B4-BE49-F238E27FC236}">
                    <a16:creationId xmlns:a16="http://schemas.microsoft.com/office/drawing/2014/main" id="{003FA0F4-96A6-49FC-A5AA-6A12C644F85F}"/>
                  </a:ext>
                </a:extLst>
              </p:cNvPr>
              <p:cNvGrpSpPr>
                <a:grpSpLocks noChangeAspect="1"/>
              </p:cNvGrpSpPr>
              <p:nvPr/>
            </p:nvGrpSpPr>
            <p:grpSpPr>
              <a:xfrm>
                <a:off x="8149059" y="4648200"/>
                <a:ext cx="410531" cy="1256400"/>
                <a:chOff x="18647485" y="858130"/>
                <a:chExt cx="736661" cy="2254497"/>
              </a:xfrm>
            </p:grpSpPr>
            <p:sp>
              <p:nvSpPr>
                <p:cNvPr id="682" name="文本框 681">
                  <a:extLst>
                    <a:ext uri="{FF2B5EF4-FFF2-40B4-BE49-F238E27FC236}">
                      <a16:creationId xmlns:a16="http://schemas.microsoft.com/office/drawing/2014/main" id="{859F5246-1803-4275-B964-AF930540624D}"/>
                    </a:ext>
                  </a:extLst>
                </p:cNvPr>
                <p:cNvSpPr txBox="1"/>
                <p:nvPr/>
              </p:nvSpPr>
              <p:spPr>
                <a:xfrm>
                  <a:off x="18647485" y="1615016"/>
                  <a:ext cx="331483" cy="662733"/>
                </a:xfrm>
                <a:prstGeom prst="rect">
                  <a:avLst/>
                </a:prstGeom>
                <a:noFill/>
                <a:ln>
                  <a:noFill/>
                  <a:tailEnd w="lg" len="lg"/>
                </a:ln>
              </p:spPr>
              <p:txBody>
                <a:bodyPr wrap="none" rtlCol="0">
                  <a:spAutoFit/>
                </a:bodyPr>
                <a:lstStyle/>
                <a:p>
                  <a:endParaRPr lang="zh-CN" altLang="en-US" dirty="0">
                    <a:latin typeface="Times New Roman" panose="02020603050405020304" pitchFamily="18" charset="0"/>
                    <a:cs typeface="Times New Roman" panose="02020603050405020304" pitchFamily="18" charset="0"/>
                  </a:endParaRPr>
                </a:p>
              </p:txBody>
            </p:sp>
            <p:sp>
              <p:nvSpPr>
                <p:cNvPr id="683" name="矩形: 圆角 682">
                  <a:extLst>
                    <a:ext uri="{FF2B5EF4-FFF2-40B4-BE49-F238E27FC236}">
                      <a16:creationId xmlns:a16="http://schemas.microsoft.com/office/drawing/2014/main" id="{03904CBB-19DF-490D-8BFD-B20E63BBB0A4}"/>
                    </a:ext>
                  </a:extLst>
                </p:cNvPr>
                <p:cNvSpPr/>
                <p:nvPr/>
              </p:nvSpPr>
              <p:spPr>
                <a:xfrm>
                  <a:off x="18804877" y="987896"/>
                  <a:ext cx="579269" cy="2124731"/>
                </a:xfrm>
                <a:prstGeom prst="roundRect">
                  <a:avLst/>
                </a:prstGeom>
                <a:solidFill>
                  <a:srgbClr val="FBE5D6"/>
                </a:solidFill>
                <a:ln w="3175">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4" name="矩形: 圆角 683">
                  <a:extLst>
                    <a:ext uri="{FF2B5EF4-FFF2-40B4-BE49-F238E27FC236}">
                      <a16:creationId xmlns:a16="http://schemas.microsoft.com/office/drawing/2014/main" id="{4F06085E-A76A-4CE2-B99D-0E82099D0E8D}"/>
                    </a:ext>
                  </a:extLst>
                </p:cNvPr>
                <p:cNvSpPr/>
                <p:nvPr/>
              </p:nvSpPr>
              <p:spPr>
                <a:xfrm>
                  <a:off x="18690045" y="858130"/>
                  <a:ext cx="579269" cy="2124731"/>
                </a:xfrm>
                <a:prstGeom prst="roundRect">
                  <a:avLst/>
                </a:prstGeom>
                <a:solidFill>
                  <a:srgbClr val="FBE5D6"/>
                </a:solid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Times New Roman" panose="02020603050405020304" pitchFamily="18" charset="0"/>
                    <a:cs typeface="Times New Roman" panose="02020603050405020304" pitchFamily="18" charset="0"/>
                  </a:endParaRPr>
                </a:p>
              </p:txBody>
            </p:sp>
          </p:grpSp>
          <p:sp>
            <p:nvSpPr>
              <p:cNvPr id="681" name="文本框 680">
                <a:extLst>
                  <a:ext uri="{FF2B5EF4-FFF2-40B4-BE49-F238E27FC236}">
                    <a16:creationId xmlns:a16="http://schemas.microsoft.com/office/drawing/2014/main" id="{3D3E96FE-77BF-4F85-9C60-DFE1F3AC54A9}"/>
                  </a:ext>
                </a:extLst>
              </p:cNvPr>
              <p:cNvSpPr txBox="1"/>
              <p:nvPr/>
            </p:nvSpPr>
            <p:spPr>
              <a:xfrm>
                <a:off x="8144562" y="5083677"/>
                <a:ext cx="401857" cy="289518"/>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A3</a:t>
                </a:r>
                <a:endParaRPr lang="zh-CN" altLang="en-US" sz="1000" dirty="0">
                  <a:latin typeface="Times New Roman" panose="02020603050405020304" pitchFamily="18" charset="0"/>
                  <a:cs typeface="Times New Roman" panose="02020603050405020304" pitchFamily="18" charset="0"/>
                </a:endParaRPr>
              </a:p>
            </p:txBody>
          </p:sp>
        </p:grpSp>
        <p:grpSp>
          <p:nvGrpSpPr>
            <p:cNvPr id="748" name="组合 747">
              <a:extLst>
                <a:ext uri="{FF2B5EF4-FFF2-40B4-BE49-F238E27FC236}">
                  <a16:creationId xmlns:a16="http://schemas.microsoft.com/office/drawing/2014/main" id="{222AA968-66F6-487C-8034-470A60EB137B}"/>
                </a:ext>
              </a:extLst>
            </p:cNvPr>
            <p:cNvGrpSpPr>
              <a:grpSpLocks noChangeAspect="1"/>
            </p:cNvGrpSpPr>
            <p:nvPr/>
          </p:nvGrpSpPr>
          <p:grpSpPr>
            <a:xfrm>
              <a:off x="7766828" y="1707948"/>
              <a:ext cx="638654" cy="2854870"/>
              <a:chOff x="20255464" y="2059018"/>
              <a:chExt cx="750959" cy="7326253"/>
            </a:xfrm>
          </p:grpSpPr>
          <p:sp>
            <p:nvSpPr>
              <p:cNvPr id="749" name="矩形: 圆角 101">
                <a:extLst>
                  <a:ext uri="{FF2B5EF4-FFF2-40B4-BE49-F238E27FC236}">
                    <a16:creationId xmlns:a16="http://schemas.microsoft.com/office/drawing/2014/main" id="{66721396-EC41-4B21-BEA3-EC4EFBA77FB9}"/>
                  </a:ext>
                </a:extLst>
              </p:cNvPr>
              <p:cNvSpPr/>
              <p:nvPr/>
            </p:nvSpPr>
            <p:spPr>
              <a:xfrm>
                <a:off x="20725163" y="2059018"/>
                <a:ext cx="281260" cy="7326253"/>
              </a:xfrm>
              <a:custGeom>
                <a:avLst/>
                <a:gdLst>
                  <a:gd name="connsiteX0" fmla="*/ 0 w 1314138"/>
                  <a:gd name="connsiteY0" fmla="*/ 219027 h 7390418"/>
                  <a:gd name="connsiteX1" fmla="*/ 219027 w 1314138"/>
                  <a:gd name="connsiteY1" fmla="*/ 0 h 7390418"/>
                  <a:gd name="connsiteX2" fmla="*/ 1095111 w 1314138"/>
                  <a:gd name="connsiteY2" fmla="*/ 0 h 7390418"/>
                  <a:gd name="connsiteX3" fmla="*/ 1314138 w 1314138"/>
                  <a:gd name="connsiteY3" fmla="*/ 219027 h 7390418"/>
                  <a:gd name="connsiteX4" fmla="*/ 1314138 w 1314138"/>
                  <a:gd name="connsiteY4" fmla="*/ 7171391 h 7390418"/>
                  <a:gd name="connsiteX5" fmla="*/ 1095111 w 1314138"/>
                  <a:gd name="connsiteY5" fmla="*/ 7390418 h 7390418"/>
                  <a:gd name="connsiteX6" fmla="*/ 219027 w 1314138"/>
                  <a:gd name="connsiteY6" fmla="*/ 7390418 h 7390418"/>
                  <a:gd name="connsiteX7" fmla="*/ 0 w 1314138"/>
                  <a:gd name="connsiteY7" fmla="*/ 7171391 h 7390418"/>
                  <a:gd name="connsiteX8" fmla="*/ 0 w 1314138"/>
                  <a:gd name="connsiteY8" fmla="*/ 219027 h 7390418"/>
                  <a:gd name="connsiteX0" fmla="*/ 0 w 1314138"/>
                  <a:gd name="connsiteY0" fmla="*/ 7171391 h 7390418"/>
                  <a:gd name="connsiteX1" fmla="*/ 0 w 1314138"/>
                  <a:gd name="connsiteY1" fmla="*/ 219027 h 7390418"/>
                  <a:gd name="connsiteX2" fmla="*/ 219027 w 1314138"/>
                  <a:gd name="connsiteY2" fmla="*/ 0 h 7390418"/>
                  <a:gd name="connsiteX3" fmla="*/ 1095111 w 1314138"/>
                  <a:gd name="connsiteY3" fmla="*/ 0 h 7390418"/>
                  <a:gd name="connsiteX4" fmla="*/ 1314138 w 1314138"/>
                  <a:gd name="connsiteY4" fmla="*/ 219027 h 7390418"/>
                  <a:gd name="connsiteX5" fmla="*/ 1314138 w 1314138"/>
                  <a:gd name="connsiteY5" fmla="*/ 7171391 h 7390418"/>
                  <a:gd name="connsiteX6" fmla="*/ 1095111 w 1314138"/>
                  <a:gd name="connsiteY6" fmla="*/ 7390418 h 7390418"/>
                  <a:gd name="connsiteX7" fmla="*/ 219027 w 1314138"/>
                  <a:gd name="connsiteY7" fmla="*/ 7390418 h 7390418"/>
                  <a:gd name="connsiteX8" fmla="*/ 91440 w 1314138"/>
                  <a:gd name="connsiteY8" fmla="*/ 7262831 h 7390418"/>
                  <a:gd name="connsiteX0" fmla="*/ 0 w 1314138"/>
                  <a:gd name="connsiteY0" fmla="*/ 7171391 h 7390418"/>
                  <a:gd name="connsiteX1" fmla="*/ 0 w 1314138"/>
                  <a:gd name="connsiteY1" fmla="*/ 219027 h 7390418"/>
                  <a:gd name="connsiteX2" fmla="*/ 219027 w 1314138"/>
                  <a:gd name="connsiteY2" fmla="*/ 0 h 7390418"/>
                  <a:gd name="connsiteX3" fmla="*/ 1095111 w 1314138"/>
                  <a:gd name="connsiteY3" fmla="*/ 0 h 7390418"/>
                  <a:gd name="connsiteX4" fmla="*/ 1314138 w 1314138"/>
                  <a:gd name="connsiteY4" fmla="*/ 219027 h 7390418"/>
                  <a:gd name="connsiteX5" fmla="*/ 1314138 w 1314138"/>
                  <a:gd name="connsiteY5" fmla="*/ 7171391 h 7390418"/>
                  <a:gd name="connsiteX6" fmla="*/ 1095111 w 1314138"/>
                  <a:gd name="connsiteY6" fmla="*/ 7390418 h 7390418"/>
                  <a:gd name="connsiteX7" fmla="*/ 219027 w 1314138"/>
                  <a:gd name="connsiteY7" fmla="*/ 7390418 h 7390418"/>
                  <a:gd name="connsiteX0" fmla="*/ 0 w 1314138"/>
                  <a:gd name="connsiteY0" fmla="*/ 219027 h 7390418"/>
                  <a:gd name="connsiteX1" fmla="*/ 219027 w 1314138"/>
                  <a:gd name="connsiteY1" fmla="*/ 0 h 7390418"/>
                  <a:gd name="connsiteX2" fmla="*/ 1095111 w 1314138"/>
                  <a:gd name="connsiteY2" fmla="*/ 0 h 7390418"/>
                  <a:gd name="connsiteX3" fmla="*/ 1314138 w 1314138"/>
                  <a:gd name="connsiteY3" fmla="*/ 219027 h 7390418"/>
                  <a:gd name="connsiteX4" fmla="*/ 1314138 w 1314138"/>
                  <a:gd name="connsiteY4" fmla="*/ 7171391 h 7390418"/>
                  <a:gd name="connsiteX5" fmla="*/ 1095111 w 1314138"/>
                  <a:gd name="connsiteY5" fmla="*/ 7390418 h 7390418"/>
                  <a:gd name="connsiteX6" fmla="*/ 219027 w 1314138"/>
                  <a:gd name="connsiteY6" fmla="*/ 7390418 h 7390418"/>
                  <a:gd name="connsiteX0" fmla="*/ 0 w 1095111"/>
                  <a:gd name="connsiteY0" fmla="*/ 0 h 7390418"/>
                  <a:gd name="connsiteX1" fmla="*/ 876084 w 1095111"/>
                  <a:gd name="connsiteY1" fmla="*/ 0 h 7390418"/>
                  <a:gd name="connsiteX2" fmla="*/ 1095111 w 1095111"/>
                  <a:gd name="connsiteY2" fmla="*/ 219027 h 7390418"/>
                  <a:gd name="connsiteX3" fmla="*/ 1095111 w 1095111"/>
                  <a:gd name="connsiteY3" fmla="*/ 7171391 h 7390418"/>
                  <a:gd name="connsiteX4" fmla="*/ 876084 w 1095111"/>
                  <a:gd name="connsiteY4" fmla="*/ 7390418 h 7390418"/>
                  <a:gd name="connsiteX5" fmla="*/ 0 w 1095111"/>
                  <a:gd name="connsiteY5" fmla="*/ 7390418 h 739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111" h="7390418">
                    <a:moveTo>
                      <a:pt x="0" y="0"/>
                    </a:moveTo>
                    <a:lnTo>
                      <a:pt x="876084" y="0"/>
                    </a:lnTo>
                    <a:cubicBezTo>
                      <a:pt x="997049" y="0"/>
                      <a:pt x="1095111" y="98062"/>
                      <a:pt x="1095111" y="219027"/>
                    </a:cubicBezTo>
                    <a:lnTo>
                      <a:pt x="1095111" y="7171391"/>
                    </a:lnTo>
                    <a:cubicBezTo>
                      <a:pt x="1095111" y="7292356"/>
                      <a:pt x="997049" y="7390418"/>
                      <a:pt x="876084" y="7390418"/>
                    </a:cubicBezTo>
                    <a:lnTo>
                      <a:pt x="0" y="7390418"/>
                    </a:lnTo>
                  </a:path>
                </a:pathLst>
              </a:custGeom>
              <a:noFill/>
              <a:ln w="12700">
                <a:solidFill>
                  <a:schemeClr val="tx1"/>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0" name="直接连接符 749">
                <a:extLst>
                  <a:ext uri="{FF2B5EF4-FFF2-40B4-BE49-F238E27FC236}">
                    <a16:creationId xmlns:a16="http://schemas.microsoft.com/office/drawing/2014/main" id="{F20F5E3B-50F5-4DDF-81F7-E401E5AB8EE6}"/>
                  </a:ext>
                </a:extLst>
              </p:cNvPr>
              <p:cNvCxnSpPr>
                <a:cxnSpLocks/>
                <a:endCxn id="749" idx="5"/>
              </p:cNvCxnSpPr>
              <p:nvPr/>
            </p:nvCxnSpPr>
            <p:spPr>
              <a:xfrm>
                <a:off x="20255464" y="9385271"/>
                <a:ext cx="469699" cy="0"/>
              </a:xfrm>
              <a:prstGeom prst="line">
                <a:avLst/>
              </a:prstGeom>
              <a:ln w="12700">
                <a:headEnd type="arrow" w="med" len="med"/>
                <a:tailEnd type="none" w="med" len="med"/>
              </a:ln>
            </p:spPr>
            <p:style>
              <a:lnRef idx="3">
                <a:schemeClr val="dk1"/>
              </a:lnRef>
              <a:fillRef idx="0">
                <a:schemeClr val="dk1"/>
              </a:fillRef>
              <a:effectRef idx="2">
                <a:schemeClr val="dk1"/>
              </a:effectRef>
              <a:fontRef idx="minor">
                <a:schemeClr val="tx1"/>
              </a:fontRef>
            </p:style>
          </p:cxnSp>
        </p:grpSp>
        <p:cxnSp>
          <p:nvCxnSpPr>
            <p:cNvPr id="754" name="直接箭头连接符 753">
              <a:extLst>
                <a:ext uri="{FF2B5EF4-FFF2-40B4-BE49-F238E27FC236}">
                  <a16:creationId xmlns:a16="http://schemas.microsoft.com/office/drawing/2014/main" id="{856F7A83-2C31-4E4B-B337-DEB590ECD2D6}"/>
                </a:ext>
              </a:extLst>
            </p:cNvPr>
            <p:cNvCxnSpPr>
              <a:cxnSpLocks/>
              <a:stCxn id="757" idx="6"/>
            </p:cNvCxnSpPr>
            <p:nvPr/>
          </p:nvCxnSpPr>
          <p:spPr>
            <a:xfrm flipH="1">
              <a:off x="6610343" y="4562740"/>
              <a:ext cx="233386" cy="0"/>
            </a:xfrm>
            <a:prstGeom prst="straightConnector1">
              <a:avLst/>
            </a:prstGeom>
            <a:ln w="28575">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56" name="直接箭头连接符 755">
              <a:extLst>
                <a:ext uri="{FF2B5EF4-FFF2-40B4-BE49-F238E27FC236}">
                  <a16:creationId xmlns:a16="http://schemas.microsoft.com/office/drawing/2014/main" id="{19855483-55FB-47DD-A33D-71E2789E14FB}"/>
                </a:ext>
              </a:extLst>
            </p:cNvPr>
            <p:cNvCxnSpPr>
              <a:cxnSpLocks/>
            </p:cNvCxnSpPr>
            <p:nvPr/>
          </p:nvCxnSpPr>
          <p:spPr>
            <a:xfrm flipH="1">
              <a:off x="7016197" y="4560327"/>
              <a:ext cx="302778" cy="2413"/>
            </a:xfrm>
            <a:prstGeom prst="straightConnector1">
              <a:avLst/>
            </a:prstGeom>
            <a:ln w="28575">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sp>
          <p:nvSpPr>
            <p:cNvPr id="757" name="椭圆 756">
              <a:extLst>
                <a:ext uri="{FF2B5EF4-FFF2-40B4-BE49-F238E27FC236}">
                  <a16:creationId xmlns:a16="http://schemas.microsoft.com/office/drawing/2014/main" id="{05A10071-18D5-49C9-BFC0-947FDF908470}"/>
                </a:ext>
              </a:extLst>
            </p:cNvPr>
            <p:cNvSpPr>
              <a:spLocks noChangeAspect="1"/>
            </p:cNvSpPr>
            <p:nvPr/>
          </p:nvSpPr>
          <p:spPr>
            <a:xfrm rot="10800000">
              <a:off x="6843729" y="4482806"/>
              <a:ext cx="159868" cy="15986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8" name="直接连接符 757">
              <a:extLst>
                <a:ext uri="{FF2B5EF4-FFF2-40B4-BE49-F238E27FC236}">
                  <a16:creationId xmlns:a16="http://schemas.microsoft.com/office/drawing/2014/main" id="{87B8D587-FADB-4206-AB51-26C3B55415D5}"/>
                </a:ext>
              </a:extLst>
            </p:cNvPr>
            <p:cNvCxnSpPr>
              <a:cxnSpLocks noChangeAspect="1"/>
              <a:stCxn id="757" idx="2"/>
              <a:endCxn id="757" idx="6"/>
            </p:cNvCxnSpPr>
            <p:nvPr/>
          </p:nvCxnSpPr>
          <p:spPr>
            <a:xfrm rot="10800000">
              <a:off x="6843729" y="4562740"/>
              <a:ext cx="1598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9" name="直接连接符 758">
              <a:extLst>
                <a:ext uri="{FF2B5EF4-FFF2-40B4-BE49-F238E27FC236}">
                  <a16:creationId xmlns:a16="http://schemas.microsoft.com/office/drawing/2014/main" id="{B3714399-AC5D-4F3D-B543-484BAC414DAA}"/>
                </a:ext>
              </a:extLst>
            </p:cNvPr>
            <p:cNvCxnSpPr>
              <a:cxnSpLocks noChangeAspect="1"/>
              <a:stCxn id="757" idx="0"/>
              <a:endCxn id="757" idx="4"/>
            </p:cNvCxnSpPr>
            <p:nvPr/>
          </p:nvCxnSpPr>
          <p:spPr>
            <a:xfrm rot="10800000">
              <a:off x="6923663" y="4482806"/>
              <a:ext cx="0" cy="159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0" name="矩形: 圆角 1">
              <a:extLst>
                <a:ext uri="{FF2B5EF4-FFF2-40B4-BE49-F238E27FC236}">
                  <a16:creationId xmlns:a16="http://schemas.microsoft.com/office/drawing/2014/main" id="{25A8DBD3-C7D4-4E51-96C8-241B883B6376}"/>
                </a:ext>
              </a:extLst>
            </p:cNvPr>
            <p:cNvSpPr>
              <a:spLocks noChangeAspect="1"/>
            </p:cNvSpPr>
            <p:nvPr/>
          </p:nvSpPr>
          <p:spPr>
            <a:xfrm rot="16200000">
              <a:off x="7149762" y="4341003"/>
              <a:ext cx="605171" cy="1057366"/>
            </a:xfrm>
            <a:custGeom>
              <a:avLst/>
              <a:gdLst>
                <a:gd name="connsiteX0" fmla="*/ 0 w 1770891"/>
                <a:gd name="connsiteY0" fmla="*/ 295154 h 4919375"/>
                <a:gd name="connsiteX1" fmla="*/ 295154 w 1770891"/>
                <a:gd name="connsiteY1" fmla="*/ 0 h 4919375"/>
                <a:gd name="connsiteX2" fmla="*/ 1475737 w 1770891"/>
                <a:gd name="connsiteY2" fmla="*/ 0 h 4919375"/>
                <a:gd name="connsiteX3" fmla="*/ 1770891 w 1770891"/>
                <a:gd name="connsiteY3" fmla="*/ 295154 h 4919375"/>
                <a:gd name="connsiteX4" fmla="*/ 1770891 w 1770891"/>
                <a:gd name="connsiteY4" fmla="*/ 4624221 h 4919375"/>
                <a:gd name="connsiteX5" fmla="*/ 1475737 w 1770891"/>
                <a:gd name="connsiteY5" fmla="*/ 4919375 h 4919375"/>
                <a:gd name="connsiteX6" fmla="*/ 295154 w 1770891"/>
                <a:gd name="connsiteY6" fmla="*/ 4919375 h 4919375"/>
                <a:gd name="connsiteX7" fmla="*/ 0 w 1770891"/>
                <a:gd name="connsiteY7" fmla="*/ 4624221 h 4919375"/>
                <a:gd name="connsiteX8" fmla="*/ 0 w 1770891"/>
                <a:gd name="connsiteY8" fmla="*/ 295154 h 4919375"/>
                <a:gd name="connsiteX0" fmla="*/ 1770891 w 1862331"/>
                <a:gd name="connsiteY0" fmla="*/ 295154 h 4919375"/>
                <a:gd name="connsiteX1" fmla="*/ 1770891 w 1862331"/>
                <a:gd name="connsiteY1" fmla="*/ 4624221 h 4919375"/>
                <a:gd name="connsiteX2" fmla="*/ 1475737 w 1862331"/>
                <a:gd name="connsiteY2" fmla="*/ 4919375 h 4919375"/>
                <a:gd name="connsiteX3" fmla="*/ 295154 w 1862331"/>
                <a:gd name="connsiteY3" fmla="*/ 4919375 h 4919375"/>
                <a:gd name="connsiteX4" fmla="*/ 0 w 1862331"/>
                <a:gd name="connsiteY4" fmla="*/ 4624221 h 4919375"/>
                <a:gd name="connsiteX5" fmla="*/ 0 w 1862331"/>
                <a:gd name="connsiteY5" fmla="*/ 295154 h 4919375"/>
                <a:gd name="connsiteX6" fmla="*/ 295154 w 1862331"/>
                <a:gd name="connsiteY6" fmla="*/ 0 h 4919375"/>
                <a:gd name="connsiteX7" fmla="*/ 1475737 w 1862331"/>
                <a:gd name="connsiteY7" fmla="*/ 0 h 4919375"/>
                <a:gd name="connsiteX8" fmla="*/ 1862331 w 1862331"/>
                <a:gd name="connsiteY8" fmla="*/ 386594 h 4919375"/>
                <a:gd name="connsiteX0" fmla="*/ 1770891 w 1770891"/>
                <a:gd name="connsiteY0" fmla="*/ 295154 h 4919375"/>
                <a:gd name="connsiteX1" fmla="*/ 1770891 w 1770891"/>
                <a:gd name="connsiteY1" fmla="*/ 4624221 h 4919375"/>
                <a:gd name="connsiteX2" fmla="*/ 1475737 w 1770891"/>
                <a:gd name="connsiteY2" fmla="*/ 4919375 h 4919375"/>
                <a:gd name="connsiteX3" fmla="*/ 295154 w 1770891"/>
                <a:gd name="connsiteY3" fmla="*/ 4919375 h 4919375"/>
                <a:gd name="connsiteX4" fmla="*/ 0 w 1770891"/>
                <a:gd name="connsiteY4" fmla="*/ 4624221 h 4919375"/>
                <a:gd name="connsiteX5" fmla="*/ 0 w 1770891"/>
                <a:gd name="connsiteY5" fmla="*/ 295154 h 4919375"/>
                <a:gd name="connsiteX6" fmla="*/ 295154 w 1770891"/>
                <a:gd name="connsiteY6" fmla="*/ 0 h 4919375"/>
                <a:gd name="connsiteX7" fmla="*/ 1475737 w 1770891"/>
                <a:gd name="connsiteY7" fmla="*/ 0 h 4919375"/>
                <a:gd name="connsiteX0" fmla="*/ 1770891 w 1770891"/>
                <a:gd name="connsiteY0" fmla="*/ 4624221 h 4919375"/>
                <a:gd name="connsiteX1" fmla="*/ 1475737 w 1770891"/>
                <a:gd name="connsiteY1" fmla="*/ 4919375 h 4919375"/>
                <a:gd name="connsiteX2" fmla="*/ 295154 w 1770891"/>
                <a:gd name="connsiteY2" fmla="*/ 4919375 h 4919375"/>
                <a:gd name="connsiteX3" fmla="*/ 0 w 1770891"/>
                <a:gd name="connsiteY3" fmla="*/ 4624221 h 4919375"/>
                <a:gd name="connsiteX4" fmla="*/ 0 w 1770891"/>
                <a:gd name="connsiteY4" fmla="*/ 295154 h 4919375"/>
                <a:gd name="connsiteX5" fmla="*/ 295154 w 1770891"/>
                <a:gd name="connsiteY5" fmla="*/ 0 h 4919375"/>
                <a:gd name="connsiteX6" fmla="*/ 1475737 w 1770891"/>
                <a:gd name="connsiteY6" fmla="*/ 0 h 4919375"/>
                <a:gd name="connsiteX0" fmla="*/ 1475737 w 1475737"/>
                <a:gd name="connsiteY0" fmla="*/ 4919375 h 4919375"/>
                <a:gd name="connsiteX1" fmla="*/ 295154 w 1475737"/>
                <a:gd name="connsiteY1" fmla="*/ 4919375 h 4919375"/>
                <a:gd name="connsiteX2" fmla="*/ 0 w 1475737"/>
                <a:gd name="connsiteY2" fmla="*/ 4624221 h 4919375"/>
                <a:gd name="connsiteX3" fmla="*/ 0 w 1475737"/>
                <a:gd name="connsiteY3" fmla="*/ 295154 h 4919375"/>
                <a:gd name="connsiteX4" fmla="*/ 295154 w 1475737"/>
                <a:gd name="connsiteY4" fmla="*/ 0 h 4919375"/>
                <a:gd name="connsiteX5" fmla="*/ 1475737 w 1475737"/>
                <a:gd name="connsiteY5" fmla="*/ 0 h 49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737" h="4919375">
                  <a:moveTo>
                    <a:pt x="1475737" y="4919375"/>
                  </a:moveTo>
                  <a:lnTo>
                    <a:pt x="295154" y="4919375"/>
                  </a:lnTo>
                  <a:cubicBezTo>
                    <a:pt x="132145" y="4919375"/>
                    <a:pt x="0" y="4787230"/>
                    <a:pt x="0" y="4624221"/>
                  </a:cubicBezTo>
                  <a:lnTo>
                    <a:pt x="0" y="295154"/>
                  </a:lnTo>
                  <a:cubicBezTo>
                    <a:pt x="0" y="132145"/>
                    <a:pt x="132145" y="0"/>
                    <a:pt x="295154" y="0"/>
                  </a:cubicBezTo>
                  <a:lnTo>
                    <a:pt x="1475737" y="0"/>
                  </a:lnTo>
                </a:path>
              </a:pathLst>
            </a:custGeom>
            <a:ln w="12700">
              <a:tailEnd type="non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solidFill>
                  <a:schemeClr val="tx1"/>
                </a:solidFill>
              </a:endParaRPr>
            </a:p>
          </p:txBody>
        </p:sp>
        <p:cxnSp>
          <p:nvCxnSpPr>
            <p:cNvPr id="761" name="直接箭头连接符 760">
              <a:extLst>
                <a:ext uri="{FF2B5EF4-FFF2-40B4-BE49-F238E27FC236}">
                  <a16:creationId xmlns:a16="http://schemas.microsoft.com/office/drawing/2014/main" id="{38B97E52-5636-4965-8A76-C24A1E674AED}"/>
                </a:ext>
              </a:extLst>
            </p:cNvPr>
            <p:cNvCxnSpPr>
              <a:cxnSpLocks/>
            </p:cNvCxnSpPr>
            <p:nvPr/>
          </p:nvCxnSpPr>
          <p:spPr>
            <a:xfrm rot="10800000">
              <a:off x="6923663" y="4642674"/>
              <a:ext cx="0" cy="310431"/>
            </a:xfrm>
            <a:prstGeom prst="straightConnector1">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62" name="矩形: 圆角 761">
              <a:extLst>
                <a:ext uri="{FF2B5EF4-FFF2-40B4-BE49-F238E27FC236}">
                  <a16:creationId xmlns:a16="http://schemas.microsoft.com/office/drawing/2014/main" id="{85978536-5C4F-418F-92B5-01D6FBDDC2BB}"/>
                </a:ext>
              </a:extLst>
            </p:cNvPr>
            <p:cNvSpPr>
              <a:spLocks noChangeAspect="1"/>
            </p:cNvSpPr>
            <p:nvPr/>
          </p:nvSpPr>
          <p:spPr>
            <a:xfrm>
              <a:off x="5998780" y="4472926"/>
              <a:ext cx="588504" cy="159868"/>
            </a:xfrm>
            <a:prstGeom prst="roundRect">
              <a:avLst/>
            </a:prstGeom>
            <a:ln w="19050">
              <a:tailEnd w="lg" len="me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Times New Roman" panose="02020603050405020304" pitchFamily="18" charset="0"/>
                  <a:ea typeface="Tahoma" panose="020B0604030504040204" pitchFamily="34" charset="0"/>
                  <a:cs typeface="Times New Roman" panose="02020603050405020304" pitchFamily="18" charset="0"/>
                </a:rPr>
                <a:t>up</a:t>
              </a:r>
              <a:endParaRPr lang="zh-CN"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3" name="文本框 792">
                  <a:extLst>
                    <a:ext uri="{FF2B5EF4-FFF2-40B4-BE49-F238E27FC236}">
                      <a16:creationId xmlns:a16="http://schemas.microsoft.com/office/drawing/2014/main" id="{C7AAFD4B-2248-4A33-8B2E-96416B7026E5}"/>
                    </a:ext>
                  </a:extLst>
                </p:cNvPr>
                <p:cNvSpPr txBox="1"/>
                <p:nvPr/>
              </p:nvSpPr>
              <p:spPr>
                <a:xfrm>
                  <a:off x="6594105" y="4960385"/>
                  <a:ext cx="372218" cy="246221"/>
                </a:xfrm>
                <a:prstGeom prst="rect">
                  <a:avLst/>
                </a:prstGeom>
                <a:noFill/>
              </p:spPr>
              <p:txBody>
                <a:bodyPr wrap="none" rtlCol="0">
                  <a:spAutoFit/>
                </a:bodyPr>
                <a:lstStyle/>
                <a:p>
                  <a14:m>
                    <m:oMath xmlns:m="http://schemas.openxmlformats.org/officeDocument/2006/math">
                      <m:r>
                        <a:rPr lang="en-US" altLang="zh-CN" sz="1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000" dirty="0">
                      <a:latin typeface="Times New Roman" panose="02020603050405020304" pitchFamily="18" charset="0"/>
                      <a:cs typeface="Times New Roman" panose="02020603050405020304" pitchFamily="18" charset="0"/>
                    </a:rPr>
                    <a:t> 3</a:t>
                  </a:r>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793" name="文本框 792">
                  <a:extLst>
                    <a:ext uri="{FF2B5EF4-FFF2-40B4-BE49-F238E27FC236}">
                      <a16:creationId xmlns:a16="http://schemas.microsoft.com/office/drawing/2014/main" id="{C7AAFD4B-2248-4A33-8B2E-96416B7026E5}"/>
                    </a:ext>
                  </a:extLst>
                </p:cNvPr>
                <p:cNvSpPr txBox="1">
                  <a:spLocks noRot="1" noChangeAspect="1" noMove="1" noResize="1" noEditPoints="1" noAdjustHandles="1" noChangeArrowheads="1" noChangeShapeType="1" noTextEdit="1"/>
                </p:cNvSpPr>
                <p:nvPr/>
              </p:nvSpPr>
              <p:spPr>
                <a:xfrm>
                  <a:off x="6594105" y="4960385"/>
                  <a:ext cx="372218" cy="246221"/>
                </a:xfrm>
                <a:prstGeom prst="rect">
                  <a:avLst/>
                </a:prstGeom>
                <a:blipFill>
                  <a:blip r:embed="rId41"/>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4" name="文本框 793">
                  <a:extLst>
                    <a:ext uri="{FF2B5EF4-FFF2-40B4-BE49-F238E27FC236}">
                      <a16:creationId xmlns:a16="http://schemas.microsoft.com/office/drawing/2014/main" id="{58FF2304-8932-44C9-8BCF-98F1FE5A7D00}"/>
                    </a:ext>
                  </a:extLst>
                </p:cNvPr>
                <p:cNvSpPr txBox="1"/>
                <p:nvPr/>
              </p:nvSpPr>
              <p:spPr>
                <a:xfrm>
                  <a:off x="4487173" y="4972957"/>
                  <a:ext cx="372218" cy="246221"/>
                </a:xfrm>
                <a:prstGeom prst="rect">
                  <a:avLst/>
                </a:prstGeom>
                <a:noFill/>
              </p:spPr>
              <p:txBody>
                <a:bodyPr wrap="none" rtlCol="0">
                  <a:spAutoFit/>
                </a:bodyPr>
                <a:lstStyle/>
                <a:p>
                  <a14:m>
                    <m:oMath xmlns:m="http://schemas.openxmlformats.org/officeDocument/2006/math">
                      <m:r>
                        <a:rPr lang="en-US" altLang="zh-CN" sz="1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000" dirty="0">
                      <a:latin typeface="Times New Roman" panose="02020603050405020304" pitchFamily="18" charset="0"/>
                      <a:cs typeface="Times New Roman" panose="02020603050405020304" pitchFamily="18" charset="0"/>
                    </a:rPr>
                    <a:t> 3</a:t>
                  </a:r>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794" name="文本框 793">
                  <a:extLst>
                    <a:ext uri="{FF2B5EF4-FFF2-40B4-BE49-F238E27FC236}">
                      <a16:creationId xmlns:a16="http://schemas.microsoft.com/office/drawing/2014/main" id="{58FF2304-8932-44C9-8BCF-98F1FE5A7D00}"/>
                    </a:ext>
                  </a:extLst>
                </p:cNvPr>
                <p:cNvSpPr txBox="1">
                  <a:spLocks noRot="1" noChangeAspect="1" noMove="1" noResize="1" noEditPoints="1" noAdjustHandles="1" noChangeArrowheads="1" noChangeShapeType="1" noTextEdit="1"/>
                </p:cNvSpPr>
                <p:nvPr/>
              </p:nvSpPr>
              <p:spPr>
                <a:xfrm>
                  <a:off x="4487173" y="4972957"/>
                  <a:ext cx="372218" cy="246221"/>
                </a:xfrm>
                <a:prstGeom prst="rect">
                  <a:avLst/>
                </a:prstGeom>
                <a:blipFill>
                  <a:blip r:embed="rId41"/>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896D0B59-AEFF-46A7-A921-BE516E871E99}"/>
                    </a:ext>
                  </a:extLst>
                </p:cNvPr>
                <p:cNvSpPr txBox="1"/>
                <p:nvPr/>
              </p:nvSpPr>
              <p:spPr>
                <a:xfrm>
                  <a:off x="1658429" y="5001512"/>
                  <a:ext cx="372218" cy="246221"/>
                </a:xfrm>
                <a:prstGeom prst="rect">
                  <a:avLst/>
                </a:prstGeom>
                <a:noFill/>
              </p:spPr>
              <p:txBody>
                <a:bodyPr wrap="none" rtlCol="0">
                  <a:spAutoFit/>
                </a:bodyPr>
                <a:lstStyle/>
                <a:p>
                  <a14:m>
                    <m:oMath xmlns:m="http://schemas.openxmlformats.org/officeDocument/2006/math">
                      <m:r>
                        <a:rPr lang="en-US" altLang="zh-CN" sz="1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000" dirty="0">
                      <a:latin typeface="Times New Roman" panose="02020603050405020304" pitchFamily="18" charset="0"/>
                      <a:cs typeface="Times New Roman" panose="02020603050405020304" pitchFamily="18" charset="0"/>
                    </a:rPr>
                    <a:t> 3</a:t>
                  </a:r>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896D0B59-AEFF-46A7-A921-BE516E871E99}"/>
                    </a:ext>
                  </a:extLst>
                </p:cNvPr>
                <p:cNvSpPr txBox="1">
                  <a:spLocks noRot="1" noChangeAspect="1" noMove="1" noResize="1" noEditPoints="1" noAdjustHandles="1" noChangeArrowheads="1" noChangeShapeType="1" noTextEdit="1"/>
                </p:cNvSpPr>
                <p:nvPr/>
              </p:nvSpPr>
              <p:spPr>
                <a:xfrm>
                  <a:off x="1658429" y="5001512"/>
                  <a:ext cx="372218" cy="246221"/>
                </a:xfrm>
                <a:prstGeom prst="rect">
                  <a:avLst/>
                </a:prstGeom>
                <a:blipFill>
                  <a:blip r:embed="rId42"/>
                  <a:stretch>
                    <a:fillRect b="-12195"/>
                  </a:stretch>
                </a:blipFill>
              </p:spPr>
              <p:txBody>
                <a:bodyPr/>
                <a:lstStyle/>
                <a:p>
                  <a:r>
                    <a:rPr lang="zh-CN" altLang="en-US">
                      <a:noFill/>
                    </a:rPr>
                    <a:t> </a:t>
                  </a:r>
                </a:p>
              </p:txBody>
            </p:sp>
          </mc:Fallback>
        </mc:AlternateContent>
      </p:grpSp>
      <p:grpSp>
        <p:nvGrpSpPr>
          <p:cNvPr id="293" name="组合 292">
            <a:extLst>
              <a:ext uri="{FF2B5EF4-FFF2-40B4-BE49-F238E27FC236}">
                <a16:creationId xmlns:a16="http://schemas.microsoft.com/office/drawing/2014/main" id="{61F922F6-FD32-47B0-9CF0-B8405AF87947}"/>
              </a:ext>
            </a:extLst>
          </p:cNvPr>
          <p:cNvGrpSpPr/>
          <p:nvPr/>
        </p:nvGrpSpPr>
        <p:grpSpPr>
          <a:xfrm>
            <a:off x="509918" y="5433805"/>
            <a:ext cx="6913889" cy="637487"/>
            <a:chOff x="762000" y="5433805"/>
            <a:chExt cx="6913889" cy="637487"/>
          </a:xfrm>
        </p:grpSpPr>
        <p:sp>
          <p:nvSpPr>
            <p:cNvPr id="786" name="圆角矩形 381">
              <a:extLst>
                <a:ext uri="{FF2B5EF4-FFF2-40B4-BE49-F238E27FC236}">
                  <a16:creationId xmlns:a16="http://schemas.microsoft.com/office/drawing/2014/main" id="{734E0819-895A-49D7-8506-7F43EC44884C}"/>
                </a:ext>
              </a:extLst>
            </p:cNvPr>
            <p:cNvSpPr>
              <a:spLocks noChangeAspect="1"/>
            </p:cNvSpPr>
            <p:nvPr/>
          </p:nvSpPr>
          <p:spPr>
            <a:xfrm>
              <a:off x="762000" y="5433805"/>
              <a:ext cx="6913889" cy="637487"/>
            </a:xfrm>
            <a:prstGeom prst="roundRect">
              <a:avLst>
                <a:gd name="adj" fmla="val 4433"/>
              </a:avLst>
            </a:prstGeom>
            <a:noFill/>
            <a:ln w="19050">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6" name="矩形: 圆角 795">
              <a:extLst>
                <a:ext uri="{FF2B5EF4-FFF2-40B4-BE49-F238E27FC236}">
                  <a16:creationId xmlns:a16="http://schemas.microsoft.com/office/drawing/2014/main" id="{4B3C353D-5E8A-457F-859E-54DA417B4F27}"/>
                </a:ext>
              </a:extLst>
            </p:cNvPr>
            <p:cNvSpPr>
              <a:spLocks noChangeAspect="1"/>
            </p:cNvSpPr>
            <p:nvPr/>
          </p:nvSpPr>
          <p:spPr>
            <a:xfrm>
              <a:off x="1016646" y="5590757"/>
              <a:ext cx="588504" cy="159868"/>
            </a:xfrm>
            <a:prstGeom prst="roundRect">
              <a:avLst/>
            </a:prstGeom>
            <a:ln w="19050">
              <a:tailEnd w="lg" len="me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Times New Roman" panose="02020603050405020304" pitchFamily="18" charset="0"/>
                  <a:ea typeface="Tahoma" panose="020B0604030504040204" pitchFamily="34" charset="0"/>
                  <a:cs typeface="Times New Roman" panose="02020603050405020304" pitchFamily="18" charset="0"/>
                </a:rPr>
                <a:t>up</a:t>
              </a:r>
              <a:endParaRPr lang="zh-CN" altLang="en-US" sz="1000" dirty="0">
                <a:latin typeface="Times New Roman" panose="02020603050405020304" pitchFamily="18" charset="0"/>
                <a:cs typeface="Times New Roman" panose="02020603050405020304" pitchFamily="18" charset="0"/>
              </a:endParaRPr>
            </a:p>
          </p:txBody>
        </p:sp>
        <p:cxnSp>
          <p:nvCxnSpPr>
            <p:cNvPr id="797" name="直接箭头连接符 796">
              <a:extLst>
                <a:ext uri="{FF2B5EF4-FFF2-40B4-BE49-F238E27FC236}">
                  <a16:creationId xmlns:a16="http://schemas.microsoft.com/office/drawing/2014/main" id="{DD598B57-01E6-4F02-B95B-0FDF0B3E1274}"/>
                </a:ext>
              </a:extLst>
            </p:cNvPr>
            <p:cNvCxnSpPr>
              <a:cxnSpLocks/>
            </p:cNvCxnSpPr>
            <p:nvPr/>
          </p:nvCxnSpPr>
          <p:spPr>
            <a:xfrm>
              <a:off x="1199783" y="5880705"/>
              <a:ext cx="290828" cy="0"/>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798" name="矩形: 圆角 797">
              <a:extLst>
                <a:ext uri="{FF2B5EF4-FFF2-40B4-BE49-F238E27FC236}">
                  <a16:creationId xmlns:a16="http://schemas.microsoft.com/office/drawing/2014/main" id="{49EA1C06-0EBC-498D-BA0B-6A2531B590BD}"/>
                </a:ext>
              </a:extLst>
            </p:cNvPr>
            <p:cNvSpPr>
              <a:spLocks noChangeAspect="1"/>
            </p:cNvSpPr>
            <p:nvPr/>
          </p:nvSpPr>
          <p:spPr>
            <a:xfrm>
              <a:off x="2895600" y="5590757"/>
              <a:ext cx="588504" cy="159868"/>
            </a:xfrm>
            <a:prstGeom prst="roundRect">
              <a:avLst/>
            </a:prstGeom>
            <a:ln w="19050">
              <a:tailEnd w="lg" len="me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Times New Roman" panose="02020603050405020304" pitchFamily="18" charset="0"/>
                  <a:ea typeface="Tahoma" panose="020B0604030504040204" pitchFamily="34" charset="0"/>
                  <a:cs typeface="Times New Roman" panose="02020603050405020304" pitchFamily="18" charset="0"/>
                </a:rPr>
                <a:t>Down</a:t>
              </a:r>
              <a:endParaRPr lang="zh-CN" altLang="en-US" sz="1000" dirty="0">
                <a:latin typeface="Times New Roman" panose="02020603050405020304" pitchFamily="18" charset="0"/>
                <a:cs typeface="Times New Roman" panose="02020603050405020304" pitchFamily="18" charset="0"/>
              </a:endParaRPr>
            </a:p>
          </p:txBody>
        </p:sp>
        <p:cxnSp>
          <p:nvCxnSpPr>
            <p:cNvPr id="799" name="直接箭头连接符 798">
              <a:extLst>
                <a:ext uri="{FF2B5EF4-FFF2-40B4-BE49-F238E27FC236}">
                  <a16:creationId xmlns:a16="http://schemas.microsoft.com/office/drawing/2014/main" id="{E1D8CC8E-5F6A-4881-B776-85695F469A34}"/>
                </a:ext>
              </a:extLst>
            </p:cNvPr>
            <p:cNvCxnSpPr>
              <a:cxnSpLocks/>
            </p:cNvCxnSpPr>
            <p:nvPr/>
          </p:nvCxnSpPr>
          <p:spPr>
            <a:xfrm flipH="1">
              <a:off x="3144832" y="5880705"/>
              <a:ext cx="233386" cy="0"/>
            </a:xfrm>
            <a:prstGeom prst="straightConnector1">
              <a:avLst/>
            </a:prstGeom>
            <a:ln w="28575">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00" name="直接连接符 799">
              <a:extLst>
                <a:ext uri="{FF2B5EF4-FFF2-40B4-BE49-F238E27FC236}">
                  <a16:creationId xmlns:a16="http://schemas.microsoft.com/office/drawing/2014/main" id="{14431B6C-958A-4DA9-8AAE-67E2DB9BD31D}"/>
                </a:ext>
              </a:extLst>
            </p:cNvPr>
            <p:cNvCxnSpPr>
              <a:cxnSpLocks noChangeAspect="1"/>
            </p:cNvCxnSpPr>
            <p:nvPr/>
          </p:nvCxnSpPr>
          <p:spPr>
            <a:xfrm>
              <a:off x="4956317" y="5685159"/>
              <a:ext cx="0" cy="159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1" name="椭圆 800">
              <a:extLst>
                <a:ext uri="{FF2B5EF4-FFF2-40B4-BE49-F238E27FC236}">
                  <a16:creationId xmlns:a16="http://schemas.microsoft.com/office/drawing/2014/main" id="{FD4B3670-71A4-4136-87E9-90927C5748D8}"/>
                </a:ext>
              </a:extLst>
            </p:cNvPr>
            <p:cNvSpPr>
              <a:spLocks noChangeAspect="1"/>
            </p:cNvSpPr>
            <p:nvPr/>
          </p:nvSpPr>
          <p:spPr>
            <a:xfrm>
              <a:off x="4876800" y="5685159"/>
              <a:ext cx="159868" cy="15986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2" name="直接连接符 801">
              <a:extLst>
                <a:ext uri="{FF2B5EF4-FFF2-40B4-BE49-F238E27FC236}">
                  <a16:creationId xmlns:a16="http://schemas.microsoft.com/office/drawing/2014/main" id="{34D9450F-897B-48B7-92DC-DF50B8C320BB}"/>
                </a:ext>
              </a:extLst>
            </p:cNvPr>
            <p:cNvCxnSpPr>
              <a:cxnSpLocks noChangeAspect="1"/>
            </p:cNvCxnSpPr>
            <p:nvPr/>
          </p:nvCxnSpPr>
          <p:spPr>
            <a:xfrm>
              <a:off x="4876800" y="5765093"/>
              <a:ext cx="1598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79" name="组合 2078">
              <a:extLst>
                <a:ext uri="{FF2B5EF4-FFF2-40B4-BE49-F238E27FC236}">
                  <a16:creationId xmlns:a16="http://schemas.microsoft.com/office/drawing/2014/main" id="{9A76672A-2A47-4D1E-A83F-9C13242EF270}"/>
                </a:ext>
              </a:extLst>
            </p:cNvPr>
            <p:cNvGrpSpPr>
              <a:grpSpLocks noChangeAspect="1"/>
            </p:cNvGrpSpPr>
            <p:nvPr/>
          </p:nvGrpSpPr>
          <p:grpSpPr>
            <a:xfrm>
              <a:off x="6610220" y="5573743"/>
              <a:ext cx="229527" cy="382701"/>
              <a:chOff x="7041596" y="4990193"/>
              <a:chExt cx="640844" cy="1068508"/>
            </a:xfrm>
          </p:grpSpPr>
          <p:sp>
            <p:nvSpPr>
              <p:cNvPr id="804" name="矩形: 圆角 803">
                <a:extLst>
                  <a:ext uri="{FF2B5EF4-FFF2-40B4-BE49-F238E27FC236}">
                    <a16:creationId xmlns:a16="http://schemas.microsoft.com/office/drawing/2014/main" id="{DEA7241D-E87B-43D9-8464-CFBA93AC395A}"/>
                  </a:ext>
                </a:extLst>
              </p:cNvPr>
              <p:cNvSpPr/>
              <p:nvPr/>
            </p:nvSpPr>
            <p:spPr>
              <a:xfrm>
                <a:off x="7093936" y="5051695"/>
                <a:ext cx="588504" cy="1007006"/>
              </a:xfrm>
              <a:prstGeom prst="roundRect">
                <a:avLst/>
              </a:prstGeom>
              <a:solidFill>
                <a:srgbClr val="E2B0E3"/>
              </a:solidFill>
              <a:ln w="3175">
                <a:solidFill>
                  <a:srgbClr val="D147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圆角 804">
                <a:extLst>
                  <a:ext uri="{FF2B5EF4-FFF2-40B4-BE49-F238E27FC236}">
                    <a16:creationId xmlns:a16="http://schemas.microsoft.com/office/drawing/2014/main" id="{E85DDF3E-1C3D-4C13-833C-EF5C77D00F92}"/>
                  </a:ext>
                </a:extLst>
              </p:cNvPr>
              <p:cNvSpPr/>
              <p:nvPr/>
            </p:nvSpPr>
            <p:spPr>
              <a:xfrm>
                <a:off x="7041596" y="4990193"/>
                <a:ext cx="588503" cy="1007006"/>
              </a:xfrm>
              <a:prstGeom prst="roundRect">
                <a:avLst/>
              </a:prstGeom>
              <a:solidFill>
                <a:srgbClr val="E2B0E3"/>
              </a:solidFill>
              <a:ln w="19050">
                <a:solidFill>
                  <a:srgbClr val="D147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Times New Roman" panose="02020603050405020304" pitchFamily="18" charset="0"/>
                  <a:cs typeface="Times New Roman" panose="02020603050405020304" pitchFamily="18" charset="0"/>
                </a:endParaRPr>
              </a:p>
            </p:txBody>
          </p:sp>
        </p:grpSp>
        <p:sp>
          <p:nvSpPr>
            <p:cNvPr id="807" name="文本框 806">
              <a:extLst>
                <a:ext uri="{FF2B5EF4-FFF2-40B4-BE49-F238E27FC236}">
                  <a16:creationId xmlns:a16="http://schemas.microsoft.com/office/drawing/2014/main" id="{11A4B224-FC35-4F5F-BD90-CD360AE6B0B5}"/>
                </a:ext>
              </a:extLst>
            </p:cNvPr>
            <p:cNvSpPr txBox="1"/>
            <p:nvPr/>
          </p:nvSpPr>
          <p:spPr>
            <a:xfrm>
              <a:off x="1627933" y="5547581"/>
              <a:ext cx="1039067"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Upsample Layer</a:t>
              </a:r>
            </a:p>
          </p:txBody>
        </p:sp>
        <p:sp>
          <p:nvSpPr>
            <p:cNvPr id="808" name="文本框 807">
              <a:extLst>
                <a:ext uri="{FF2B5EF4-FFF2-40B4-BE49-F238E27FC236}">
                  <a16:creationId xmlns:a16="http://schemas.microsoft.com/office/drawing/2014/main" id="{3A269DC8-01C2-4D37-BCED-7932277DD68F}"/>
                </a:ext>
              </a:extLst>
            </p:cNvPr>
            <p:cNvSpPr txBox="1"/>
            <p:nvPr/>
          </p:nvSpPr>
          <p:spPr>
            <a:xfrm>
              <a:off x="3499358" y="5547581"/>
              <a:ext cx="1196161"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Downsample Layer</a:t>
              </a:r>
            </a:p>
          </p:txBody>
        </p:sp>
        <p:sp>
          <p:nvSpPr>
            <p:cNvPr id="809" name="文本框 808">
              <a:extLst>
                <a:ext uri="{FF2B5EF4-FFF2-40B4-BE49-F238E27FC236}">
                  <a16:creationId xmlns:a16="http://schemas.microsoft.com/office/drawing/2014/main" id="{97B1C7CE-BE7D-4EEE-9390-F33387DF58AB}"/>
                </a:ext>
              </a:extLst>
            </p:cNvPr>
            <p:cNvSpPr txBox="1"/>
            <p:nvPr/>
          </p:nvSpPr>
          <p:spPr>
            <a:xfrm>
              <a:off x="1634057" y="5757595"/>
              <a:ext cx="1051891"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Descending Path</a:t>
              </a:r>
            </a:p>
          </p:txBody>
        </p:sp>
        <p:sp>
          <p:nvSpPr>
            <p:cNvPr id="810" name="文本框 809">
              <a:extLst>
                <a:ext uri="{FF2B5EF4-FFF2-40B4-BE49-F238E27FC236}">
                  <a16:creationId xmlns:a16="http://schemas.microsoft.com/office/drawing/2014/main" id="{AB01F0CF-D88B-43CA-9498-E5F9998CF557}"/>
                </a:ext>
              </a:extLst>
            </p:cNvPr>
            <p:cNvSpPr txBox="1"/>
            <p:nvPr/>
          </p:nvSpPr>
          <p:spPr>
            <a:xfrm>
              <a:off x="3654017" y="5757595"/>
              <a:ext cx="994183"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Ascending Path</a:t>
              </a:r>
            </a:p>
          </p:txBody>
        </p:sp>
        <p:sp>
          <p:nvSpPr>
            <p:cNvPr id="811" name="文本框 810">
              <a:extLst>
                <a:ext uri="{FF2B5EF4-FFF2-40B4-BE49-F238E27FC236}">
                  <a16:creationId xmlns:a16="http://schemas.microsoft.com/office/drawing/2014/main" id="{D8F70E45-5F9C-4CF6-9749-34B4C5946FD0}"/>
                </a:ext>
              </a:extLst>
            </p:cNvPr>
            <p:cNvSpPr txBox="1"/>
            <p:nvPr/>
          </p:nvSpPr>
          <p:spPr>
            <a:xfrm>
              <a:off x="5125286" y="5641983"/>
              <a:ext cx="1265090"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Elementwise Adding</a:t>
              </a:r>
            </a:p>
          </p:txBody>
        </p:sp>
        <p:sp>
          <p:nvSpPr>
            <p:cNvPr id="812" name="文本框 811">
              <a:extLst>
                <a:ext uri="{FF2B5EF4-FFF2-40B4-BE49-F238E27FC236}">
                  <a16:creationId xmlns:a16="http://schemas.microsoft.com/office/drawing/2014/main" id="{F836E67C-B8FE-4D41-BF85-858B3E92E1A5}"/>
                </a:ext>
              </a:extLst>
            </p:cNvPr>
            <p:cNvSpPr txBox="1"/>
            <p:nvPr/>
          </p:nvSpPr>
          <p:spPr>
            <a:xfrm>
              <a:off x="6826193" y="5641983"/>
              <a:ext cx="793807"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GCN Block</a:t>
              </a:r>
            </a:p>
          </p:txBody>
        </p:sp>
      </p:grpSp>
      <p:sp>
        <p:nvSpPr>
          <p:cNvPr id="819" name="文本框 818">
            <a:extLst>
              <a:ext uri="{FF2B5EF4-FFF2-40B4-BE49-F238E27FC236}">
                <a16:creationId xmlns:a16="http://schemas.microsoft.com/office/drawing/2014/main" id="{65BB5110-5605-4870-B069-1978CB44748A}"/>
              </a:ext>
            </a:extLst>
          </p:cNvPr>
          <p:cNvSpPr txBox="1"/>
          <p:nvPr/>
        </p:nvSpPr>
        <p:spPr>
          <a:xfrm>
            <a:off x="8552856" y="3678145"/>
            <a:ext cx="3346199" cy="1252715"/>
          </a:xfrm>
          <a:prstGeom prst="rect">
            <a:avLst/>
          </a:prstGeom>
          <a:noFill/>
        </p:spPr>
        <p:txBody>
          <a:bodyPr wrap="square">
            <a:spAutoFit/>
          </a:bodyPr>
          <a:lstStyle/>
          <a:p>
            <a:pPr>
              <a:lnSpc>
                <a:spcPct val="130000"/>
              </a:lnSpc>
            </a:pPr>
            <a:r>
              <a:rPr lang="en-US" altLang="zh-CN" sz="2000" dirty="0">
                <a:latin typeface="Times New Roman" panose="02020603050405020304" pitchFamily="18" charset="0"/>
                <a:cs typeface="Times New Roman" panose="02020603050405020304" pitchFamily="18" charset="0"/>
              </a:rPr>
              <a:t>loss function:</a:t>
            </a:r>
          </a:p>
          <a:p>
            <a:pPr>
              <a:lnSpc>
                <a:spcPct val="130000"/>
              </a:lnSpc>
            </a:pPr>
            <a:r>
              <a:rPr lang="en-US" altLang="zh-CN" sz="2000" dirty="0">
                <a:latin typeface="Times New Roman" panose="02020603050405020304" pitchFamily="18" charset="0"/>
                <a:cs typeface="Times New Roman" panose="02020603050405020304" pitchFamily="18" charset="0"/>
              </a:rPr>
              <a:t>Mean Per Joint Position Error (MPJPE)</a:t>
            </a:r>
            <a:endParaRPr lang="zh-CN" altLang="en-US" sz="2000" dirty="0">
              <a:latin typeface="Times New Roman" panose="02020603050405020304" pitchFamily="18" charset="0"/>
              <a:cs typeface="Times New Roman" panose="02020603050405020304" pitchFamily="18" charset="0"/>
            </a:endParaRPr>
          </a:p>
        </p:txBody>
      </p:sp>
      <p:pic>
        <p:nvPicPr>
          <p:cNvPr id="820" name="图片 819">
            <a:extLst>
              <a:ext uri="{FF2B5EF4-FFF2-40B4-BE49-F238E27FC236}">
                <a16:creationId xmlns:a16="http://schemas.microsoft.com/office/drawing/2014/main" id="{C306B3D0-FD46-46F3-AA18-92030FDAC7BA}"/>
              </a:ext>
            </a:extLst>
          </p:cNvPr>
          <p:cNvPicPr>
            <a:picLocks noChangeAspect="1"/>
          </p:cNvPicPr>
          <p:nvPr/>
        </p:nvPicPr>
        <p:blipFill>
          <a:blip r:embed="rId43">
            <a:grayscl/>
          </a:blip>
          <a:stretch>
            <a:fillRect/>
          </a:stretch>
        </p:blipFill>
        <p:spPr>
          <a:xfrm>
            <a:off x="8530938" y="5044611"/>
            <a:ext cx="3346199" cy="620210"/>
          </a:xfrm>
          <a:prstGeom prst="rect">
            <a:avLst/>
          </a:prstGeom>
        </p:spPr>
      </p:pic>
    </p:spTree>
    <p:custDataLst>
      <p:tags r:id="rId1"/>
    </p:custDataLst>
    <p:extLst>
      <p:ext uri="{BB962C8B-B14F-4D97-AF65-F5344CB8AC3E}">
        <p14:creationId xmlns:p14="http://schemas.microsoft.com/office/powerpoint/2010/main" val="1067469116"/>
      </p:ext>
    </p:extLst>
  </p:cSld>
  <p:clrMapOvr>
    <a:masterClrMapping/>
  </p:clrMapOvr>
  <mc:AlternateContent xmlns:mc="http://schemas.openxmlformats.org/markup-compatibility/2006" xmlns:p14="http://schemas.microsoft.com/office/powerpoint/2010/main">
    <mc:Choice Requires="p14">
      <p:transition spd="slow" p14:dur="2000" advTm="51091"/>
    </mc:Choice>
    <mc:Fallback xmlns="">
      <p:transition spd="slow" advTm="510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1000"/>
                                        <p:tgtEl>
                                          <p:spTgt spid="289"/>
                                        </p:tgtEl>
                                      </p:cBhvr>
                                    </p:animEffect>
                                    <p:anim calcmode="lin" valueType="num">
                                      <p:cBhvr>
                                        <p:cTn id="12" dur="1000" fill="hold"/>
                                        <p:tgtEl>
                                          <p:spTgt spid="289"/>
                                        </p:tgtEl>
                                        <p:attrNameLst>
                                          <p:attrName>ppt_x</p:attrName>
                                        </p:attrNameLst>
                                      </p:cBhvr>
                                      <p:tavLst>
                                        <p:tav tm="0">
                                          <p:val>
                                            <p:strVal val="#ppt_x"/>
                                          </p:val>
                                        </p:tav>
                                        <p:tav tm="100000">
                                          <p:val>
                                            <p:strVal val="#ppt_x"/>
                                          </p:val>
                                        </p:tav>
                                      </p:tavLst>
                                    </p:anim>
                                    <p:anim calcmode="lin" valueType="num">
                                      <p:cBhvr>
                                        <p:cTn id="13" dur="1000" fill="hold"/>
                                        <p:tgtEl>
                                          <p:spTgt spid="28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1000"/>
                                        <p:tgtEl>
                                          <p:spTgt spid="8">
                                            <p:txEl>
                                              <p:pRg st="0" end="0"/>
                                            </p:txEl>
                                          </p:spTgt>
                                        </p:tgtEl>
                                      </p:cBhvr>
                                    </p:animEffect>
                                    <p:anim calcmode="lin" valueType="num">
                                      <p:cBhvr>
                                        <p:cTn id="1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91"/>
                                        </p:tgtEl>
                                        <p:attrNameLst>
                                          <p:attrName>style.visibility</p:attrName>
                                        </p:attrNameLst>
                                      </p:cBhvr>
                                      <p:to>
                                        <p:strVal val="visible"/>
                                      </p:to>
                                    </p:set>
                                    <p:animEffect transition="in" filter="fade">
                                      <p:cBhvr>
                                        <p:cTn id="23" dur="1000"/>
                                        <p:tgtEl>
                                          <p:spTgt spid="291"/>
                                        </p:tgtEl>
                                      </p:cBhvr>
                                    </p:animEffect>
                                    <p:anim calcmode="lin" valueType="num">
                                      <p:cBhvr>
                                        <p:cTn id="24" dur="1000" fill="hold"/>
                                        <p:tgtEl>
                                          <p:spTgt spid="291"/>
                                        </p:tgtEl>
                                        <p:attrNameLst>
                                          <p:attrName>ppt_x</p:attrName>
                                        </p:attrNameLst>
                                      </p:cBhvr>
                                      <p:tavLst>
                                        <p:tav tm="0">
                                          <p:val>
                                            <p:strVal val="#ppt_x"/>
                                          </p:val>
                                        </p:tav>
                                        <p:tav tm="100000">
                                          <p:val>
                                            <p:strVal val="#ppt_x"/>
                                          </p:val>
                                        </p:tav>
                                      </p:tavLst>
                                    </p:anim>
                                    <p:anim calcmode="lin" valueType="num">
                                      <p:cBhvr>
                                        <p:cTn id="25" dur="1000" fill="hold"/>
                                        <p:tgtEl>
                                          <p:spTgt spid="29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1000"/>
                                        <p:tgtEl>
                                          <p:spTgt spid="8">
                                            <p:txEl>
                                              <p:pRg st="1" end="1"/>
                                            </p:txEl>
                                          </p:spTgt>
                                        </p:tgtEl>
                                      </p:cBhvr>
                                    </p:animEffect>
                                    <p:anim calcmode="lin" valueType="num">
                                      <p:cBhvr>
                                        <p:cTn id="29"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90"/>
                                        </p:tgtEl>
                                        <p:attrNameLst>
                                          <p:attrName>style.visibility</p:attrName>
                                        </p:attrNameLst>
                                      </p:cBhvr>
                                      <p:to>
                                        <p:strVal val="visible"/>
                                      </p:to>
                                    </p:set>
                                    <p:animEffect transition="in" filter="fade">
                                      <p:cBhvr>
                                        <p:cTn id="35" dur="1000"/>
                                        <p:tgtEl>
                                          <p:spTgt spid="290"/>
                                        </p:tgtEl>
                                      </p:cBhvr>
                                    </p:animEffect>
                                    <p:anim calcmode="lin" valueType="num">
                                      <p:cBhvr>
                                        <p:cTn id="36" dur="1000" fill="hold"/>
                                        <p:tgtEl>
                                          <p:spTgt spid="290"/>
                                        </p:tgtEl>
                                        <p:attrNameLst>
                                          <p:attrName>ppt_x</p:attrName>
                                        </p:attrNameLst>
                                      </p:cBhvr>
                                      <p:tavLst>
                                        <p:tav tm="0">
                                          <p:val>
                                            <p:strVal val="#ppt_x"/>
                                          </p:val>
                                        </p:tav>
                                        <p:tav tm="100000">
                                          <p:val>
                                            <p:strVal val="#ppt_x"/>
                                          </p:val>
                                        </p:tav>
                                      </p:tavLst>
                                    </p:anim>
                                    <p:anim calcmode="lin" valueType="num">
                                      <p:cBhvr>
                                        <p:cTn id="37" dur="1000" fill="hold"/>
                                        <p:tgtEl>
                                          <p:spTgt spid="290"/>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8">
                                            <p:txEl>
                                              <p:pRg st="2" end="2"/>
                                            </p:txEl>
                                          </p:spTgt>
                                        </p:tgtEl>
                                        <p:attrNameLst>
                                          <p:attrName>style.visibility</p:attrName>
                                        </p:attrNameLst>
                                      </p:cBhvr>
                                      <p:to>
                                        <p:strVal val="visible"/>
                                      </p:to>
                                    </p:set>
                                    <p:animEffect transition="in" filter="fade">
                                      <p:cBhvr>
                                        <p:cTn id="40" dur="1000"/>
                                        <p:tgtEl>
                                          <p:spTgt spid="8">
                                            <p:txEl>
                                              <p:pRg st="2" end="2"/>
                                            </p:txEl>
                                          </p:spTgt>
                                        </p:tgtEl>
                                      </p:cBhvr>
                                    </p:animEffect>
                                    <p:anim calcmode="lin" valueType="num">
                                      <p:cBhvr>
                                        <p:cTn id="41"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92"/>
                                        </p:tgtEl>
                                        <p:attrNameLst>
                                          <p:attrName>style.visibility</p:attrName>
                                        </p:attrNameLst>
                                      </p:cBhvr>
                                      <p:to>
                                        <p:strVal val="visible"/>
                                      </p:to>
                                    </p:set>
                                    <p:animEffect transition="in" filter="fade">
                                      <p:cBhvr>
                                        <p:cTn id="47" dur="1000"/>
                                        <p:tgtEl>
                                          <p:spTgt spid="292"/>
                                        </p:tgtEl>
                                      </p:cBhvr>
                                    </p:animEffect>
                                    <p:anim calcmode="lin" valueType="num">
                                      <p:cBhvr>
                                        <p:cTn id="48" dur="1000" fill="hold"/>
                                        <p:tgtEl>
                                          <p:spTgt spid="292"/>
                                        </p:tgtEl>
                                        <p:attrNameLst>
                                          <p:attrName>ppt_x</p:attrName>
                                        </p:attrNameLst>
                                      </p:cBhvr>
                                      <p:tavLst>
                                        <p:tav tm="0">
                                          <p:val>
                                            <p:strVal val="#ppt_x"/>
                                          </p:val>
                                        </p:tav>
                                        <p:tav tm="100000">
                                          <p:val>
                                            <p:strVal val="#ppt_x"/>
                                          </p:val>
                                        </p:tav>
                                      </p:tavLst>
                                    </p:anim>
                                    <p:anim calcmode="lin" valueType="num">
                                      <p:cBhvr>
                                        <p:cTn id="49" dur="1000" fill="hold"/>
                                        <p:tgtEl>
                                          <p:spTgt spid="292"/>
                                        </p:tgtEl>
                                        <p:attrNameLst>
                                          <p:attrName>ppt_y</p:attrName>
                                        </p:attrNameLst>
                                      </p:cBhvr>
                                      <p:tavLst>
                                        <p:tav tm="0">
                                          <p:val>
                                            <p:strVal val="#ppt_y+.1"/>
                                          </p:val>
                                        </p:tav>
                                        <p:tav tm="100000">
                                          <p:val>
                                            <p:strVal val="#ppt_y"/>
                                          </p:val>
                                        </p:tav>
                                      </p:tavLst>
                                    </p:anim>
                                  </p:childTnLst>
                                </p:cTn>
                              </p:par>
                              <p:par>
                                <p:cTn id="50" presetID="1" presetClass="entr" presetSubtype="0" fill="hold" nodeType="withEffect">
                                  <p:stCondLst>
                                    <p:cond delay="0"/>
                                  </p:stCondLst>
                                  <p:childTnLst>
                                    <p:set>
                                      <p:cBhvr>
                                        <p:cTn id="51" dur="1" fill="hold">
                                          <p:stCondLst>
                                            <p:cond delay="0"/>
                                          </p:stCondLst>
                                        </p:cTn>
                                        <p:tgtEl>
                                          <p:spTgt spid="293"/>
                                        </p:tgtEl>
                                        <p:attrNameLst>
                                          <p:attrName>style.visibility</p:attrName>
                                        </p:attrNameLst>
                                      </p:cBhvr>
                                      <p:to>
                                        <p:strVal val="visible"/>
                                      </p:to>
                                    </p:set>
                                  </p:childTnLst>
                                </p:cTn>
                              </p:par>
                              <p:par>
                                <p:cTn id="52" presetID="42" presetClass="entr" presetSubtype="0" fill="hold" nodeType="withEffect">
                                  <p:stCondLst>
                                    <p:cond delay="0"/>
                                  </p:stCondLst>
                                  <p:childTnLst>
                                    <p:set>
                                      <p:cBhvr>
                                        <p:cTn id="53" dur="1" fill="hold">
                                          <p:stCondLst>
                                            <p:cond delay="0"/>
                                          </p:stCondLst>
                                        </p:cTn>
                                        <p:tgtEl>
                                          <p:spTgt spid="8">
                                            <p:txEl>
                                              <p:pRg st="3" end="3"/>
                                            </p:txEl>
                                          </p:spTgt>
                                        </p:tgtEl>
                                        <p:attrNameLst>
                                          <p:attrName>style.visibility</p:attrName>
                                        </p:attrNameLst>
                                      </p:cBhvr>
                                      <p:to>
                                        <p:strVal val="visible"/>
                                      </p:to>
                                    </p:set>
                                    <p:animEffect transition="in" filter="fade">
                                      <p:cBhvr>
                                        <p:cTn id="54" dur="1000"/>
                                        <p:tgtEl>
                                          <p:spTgt spid="8">
                                            <p:txEl>
                                              <p:pRg st="3" end="3"/>
                                            </p:txEl>
                                          </p:spTgt>
                                        </p:tgtEl>
                                      </p:cBhvr>
                                    </p:animEffect>
                                    <p:anim calcmode="lin" valueType="num">
                                      <p:cBhvr>
                                        <p:cTn id="5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lstStyle/>
          <a:p>
            <a:r>
              <a:rPr lang="en-US" altLang="en-US" dirty="0">
                <a:solidFill>
                  <a:schemeClr val="tx1">
                    <a:lumMod val="75000"/>
                    <a:lumOff val="25000"/>
                  </a:schemeClr>
                </a:solidFill>
              </a:rPr>
              <a:t>Quantitative Results</a:t>
            </a:r>
            <a:endParaRPr lang="en-US" dirty="0">
              <a:solidFill>
                <a:schemeClr val="tx1">
                  <a:lumMod val="75000"/>
                  <a:lumOff val="25000"/>
                </a:schemeClr>
              </a:solidFill>
            </a:endParaRPr>
          </a:p>
        </p:txBody>
      </p:sp>
      <p:sp>
        <p:nvSpPr>
          <p:cNvPr id="6" name="文本框 5">
            <a:extLst>
              <a:ext uri="{FF2B5EF4-FFF2-40B4-BE49-F238E27FC236}">
                <a16:creationId xmlns:a16="http://schemas.microsoft.com/office/drawing/2014/main" id="{FB594968-3123-41F2-BC62-9BAC389796C4}"/>
              </a:ext>
            </a:extLst>
          </p:cNvPr>
          <p:cNvSpPr txBox="1"/>
          <p:nvPr/>
        </p:nvSpPr>
        <p:spPr>
          <a:xfrm>
            <a:off x="3968305" y="1879878"/>
            <a:ext cx="4191000" cy="369332"/>
          </a:xfrm>
          <a:prstGeom prst="rect">
            <a:avLst/>
          </a:prstGeom>
          <a:noFill/>
        </p:spPr>
        <p:txBody>
          <a:bodyPr wrap="square">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Short-term errors on </a:t>
            </a:r>
            <a:r>
              <a:rPr lang="en-US" altLang="zh-CN" dirty="0">
                <a:solidFill>
                  <a:srgbClr val="B22C79"/>
                </a:solidFill>
                <a:latin typeface="Times New Roman" panose="02020603050405020304" pitchFamily="18" charset="0"/>
                <a:cs typeface="Times New Roman" panose="02020603050405020304" pitchFamily="18" charset="0"/>
              </a:rPr>
              <a:t>Human3.6M (H3.6M)</a:t>
            </a:r>
            <a:endParaRPr lang="zh-CN" altLang="en-US" dirty="0">
              <a:solidFill>
                <a:srgbClr val="B22C79"/>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6BC0564-0080-4706-8F0F-11F763677878}"/>
              </a:ext>
            </a:extLst>
          </p:cNvPr>
          <p:cNvPicPr>
            <a:picLocks noChangeAspect="1"/>
          </p:cNvPicPr>
          <p:nvPr/>
        </p:nvPicPr>
        <p:blipFill>
          <a:blip r:embed="rId4"/>
          <a:stretch>
            <a:fillRect/>
          </a:stretch>
        </p:blipFill>
        <p:spPr>
          <a:xfrm>
            <a:off x="457200" y="2348028"/>
            <a:ext cx="11213210" cy="2313009"/>
          </a:xfrm>
          <a:prstGeom prst="rect">
            <a:avLst/>
          </a:prstGeom>
        </p:spPr>
      </p:pic>
      <p:sp>
        <p:nvSpPr>
          <p:cNvPr id="12" name="文本框 11">
            <a:extLst>
              <a:ext uri="{FF2B5EF4-FFF2-40B4-BE49-F238E27FC236}">
                <a16:creationId xmlns:a16="http://schemas.microsoft.com/office/drawing/2014/main" id="{30E2CBB3-BEA0-4B66-A35D-C5BFDE3558B5}"/>
              </a:ext>
            </a:extLst>
          </p:cNvPr>
          <p:cNvSpPr txBox="1"/>
          <p:nvPr/>
        </p:nvSpPr>
        <p:spPr>
          <a:xfrm>
            <a:off x="4750892" y="4843046"/>
            <a:ext cx="3113353" cy="338554"/>
          </a:xfrm>
          <a:prstGeom prst="rect">
            <a:avLst/>
          </a:prstGeom>
          <a:noFill/>
        </p:spPr>
        <p:txBody>
          <a:bodyPr wrap="none" rtlCol="0">
            <a:spAutoFit/>
          </a:bodyPr>
          <a:lstStyle/>
          <a:p>
            <a:r>
              <a:rPr lang="en-US" altLang="zh-CN" sz="1600" b="1" dirty="0">
                <a:solidFill>
                  <a:schemeClr val="tx1">
                    <a:lumMod val="65000"/>
                    <a:lumOff val="35000"/>
                  </a:schemeClr>
                </a:solidFill>
                <a:latin typeface="Times New Roman" panose="02020603050405020304" pitchFamily="18" charset="0"/>
                <a:cs typeface="Times New Roman" panose="02020603050405020304" pitchFamily="18" charset="0"/>
              </a:rPr>
              <a:t>DMGNN </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Li M, </a:t>
            </a:r>
            <a:r>
              <a:rPr lang="en-US" altLang="zh-CN" sz="16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 CVPR 2020 </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B362464-C9F6-4E95-9C73-7AAFAB09F768}"/>
              </a:ext>
            </a:extLst>
          </p:cNvPr>
          <p:cNvSpPr txBox="1"/>
          <p:nvPr/>
        </p:nvSpPr>
        <p:spPr>
          <a:xfrm>
            <a:off x="533400" y="4843046"/>
            <a:ext cx="3898824" cy="338554"/>
          </a:xfrm>
          <a:prstGeom prst="rect">
            <a:avLst/>
          </a:prstGeom>
          <a:noFill/>
        </p:spPr>
        <p:txBody>
          <a:bodyPr wrap="none" rtlCol="0">
            <a:spAutoFit/>
          </a:bodyPr>
          <a:lstStyle/>
          <a:p>
            <a:r>
              <a:rPr lang="en-US" altLang="zh-CN" sz="1600" b="1" dirty="0">
                <a:solidFill>
                  <a:schemeClr val="tx1">
                    <a:lumMod val="65000"/>
                    <a:lumOff val="35000"/>
                  </a:schemeClr>
                </a:solidFill>
                <a:latin typeface="Times New Roman" panose="02020603050405020304" pitchFamily="18" charset="0"/>
                <a:cs typeface="Times New Roman" panose="02020603050405020304" pitchFamily="18" charset="0"/>
              </a:rPr>
              <a:t>Residual sup. </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Martinez J, </a:t>
            </a:r>
            <a:r>
              <a:rPr lang="en-US" altLang="zh-CN" sz="16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 CVPR 2017</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685BB9E6-E649-4CE7-827F-C36856726CBE}"/>
              </a:ext>
            </a:extLst>
          </p:cNvPr>
          <p:cNvSpPr txBox="1"/>
          <p:nvPr/>
        </p:nvSpPr>
        <p:spPr>
          <a:xfrm>
            <a:off x="8182913" y="4843046"/>
            <a:ext cx="3358740" cy="338554"/>
          </a:xfrm>
          <a:prstGeom prst="rect">
            <a:avLst/>
          </a:prstGeom>
          <a:noFill/>
        </p:spPr>
        <p:txBody>
          <a:bodyPr wrap="none" rtlCol="0">
            <a:spAutoFit/>
          </a:bodyPr>
          <a:lstStyle/>
          <a:p>
            <a:r>
              <a:rPr lang="en-US" altLang="zh-CN" sz="1600" b="1" dirty="0">
                <a:solidFill>
                  <a:schemeClr val="tx1">
                    <a:lumMod val="65000"/>
                    <a:lumOff val="35000"/>
                  </a:schemeClr>
                </a:solidFill>
                <a:latin typeface="Times New Roman" panose="02020603050405020304" pitchFamily="18" charset="0"/>
                <a:cs typeface="Times New Roman" panose="02020603050405020304" pitchFamily="18" charset="0"/>
              </a:rPr>
              <a:t>Traj-GCN</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Mao W, </a:t>
            </a:r>
            <a:r>
              <a:rPr lang="en-US" altLang="zh-CN" sz="16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 ICCV 2019 </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97391293"/>
      </p:ext>
    </p:extLst>
  </p:cSld>
  <p:clrMapOvr>
    <a:masterClrMapping/>
  </p:clrMapOvr>
  <mc:AlternateContent xmlns:mc="http://schemas.openxmlformats.org/markup-compatibility/2006" xmlns:p14="http://schemas.microsoft.com/office/powerpoint/2010/main">
    <mc:Choice Requires="p14">
      <p:transition spd="slow" p14:dur="2000" advTm="17902"/>
    </mc:Choice>
    <mc:Fallback xmlns="">
      <p:transition spd="slow" advTm="179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lstStyle/>
          <a:p>
            <a:r>
              <a:rPr lang="en-US" altLang="en-US" dirty="0">
                <a:solidFill>
                  <a:schemeClr val="tx1">
                    <a:lumMod val="75000"/>
                    <a:lumOff val="25000"/>
                  </a:schemeClr>
                </a:solidFill>
              </a:rPr>
              <a:t>Quantitative Results</a:t>
            </a:r>
            <a:endParaRPr lang="en-US" dirty="0">
              <a:solidFill>
                <a:schemeClr val="tx1">
                  <a:lumMod val="75000"/>
                  <a:lumOff val="25000"/>
                </a:schemeClr>
              </a:solidFill>
            </a:endParaRPr>
          </a:p>
        </p:txBody>
      </p:sp>
      <p:pic>
        <p:nvPicPr>
          <p:cNvPr id="7" name="图片 6">
            <a:extLst>
              <a:ext uri="{FF2B5EF4-FFF2-40B4-BE49-F238E27FC236}">
                <a16:creationId xmlns:a16="http://schemas.microsoft.com/office/drawing/2014/main" id="{7A10FBD2-4423-4612-BB0B-7A64745EFB37}"/>
              </a:ext>
            </a:extLst>
          </p:cNvPr>
          <p:cNvPicPr>
            <a:picLocks noChangeAspect="1"/>
          </p:cNvPicPr>
          <p:nvPr/>
        </p:nvPicPr>
        <p:blipFill>
          <a:blip r:embed="rId4"/>
          <a:stretch>
            <a:fillRect/>
          </a:stretch>
        </p:blipFill>
        <p:spPr>
          <a:xfrm>
            <a:off x="444518" y="2348028"/>
            <a:ext cx="11225892" cy="2324850"/>
          </a:xfrm>
          <a:prstGeom prst="rect">
            <a:avLst/>
          </a:prstGeom>
        </p:spPr>
      </p:pic>
      <p:sp>
        <p:nvSpPr>
          <p:cNvPr id="10" name="文本框 9">
            <a:extLst>
              <a:ext uri="{FF2B5EF4-FFF2-40B4-BE49-F238E27FC236}">
                <a16:creationId xmlns:a16="http://schemas.microsoft.com/office/drawing/2014/main" id="{C52CB9FB-0AC1-4DBC-B857-142EB64AC446}"/>
              </a:ext>
            </a:extLst>
          </p:cNvPr>
          <p:cNvSpPr txBox="1"/>
          <p:nvPr/>
        </p:nvSpPr>
        <p:spPr>
          <a:xfrm>
            <a:off x="3968305" y="1879878"/>
            <a:ext cx="4191000" cy="369332"/>
          </a:xfrm>
          <a:prstGeom prst="rect">
            <a:avLst/>
          </a:prstGeom>
          <a:noFill/>
        </p:spPr>
        <p:txBody>
          <a:bodyPr wrap="square">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Short-term errors on </a:t>
            </a:r>
            <a:r>
              <a:rPr lang="en-US" altLang="zh-CN" dirty="0">
                <a:solidFill>
                  <a:srgbClr val="B22C79"/>
                </a:solidFill>
                <a:latin typeface="Times New Roman" panose="02020603050405020304" pitchFamily="18" charset="0"/>
                <a:cs typeface="Times New Roman" panose="02020603050405020304" pitchFamily="18" charset="0"/>
              </a:rPr>
              <a:t>CMU Mocap</a:t>
            </a:r>
            <a:endParaRPr lang="zh-CN" altLang="en-US" dirty="0">
              <a:solidFill>
                <a:srgbClr val="B22C79"/>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68B0765-9DCC-4051-B40C-BE5B27AA45BE}"/>
              </a:ext>
            </a:extLst>
          </p:cNvPr>
          <p:cNvSpPr txBox="1"/>
          <p:nvPr/>
        </p:nvSpPr>
        <p:spPr>
          <a:xfrm>
            <a:off x="4750892" y="4843046"/>
            <a:ext cx="3113353" cy="338554"/>
          </a:xfrm>
          <a:prstGeom prst="rect">
            <a:avLst/>
          </a:prstGeom>
          <a:noFill/>
        </p:spPr>
        <p:txBody>
          <a:bodyPr wrap="none" rtlCol="0">
            <a:spAutoFit/>
          </a:bodyPr>
          <a:lstStyle/>
          <a:p>
            <a:r>
              <a:rPr lang="en-US" altLang="zh-CN" sz="1600" b="1" dirty="0">
                <a:solidFill>
                  <a:schemeClr val="tx1">
                    <a:lumMod val="65000"/>
                    <a:lumOff val="35000"/>
                  </a:schemeClr>
                </a:solidFill>
                <a:latin typeface="Times New Roman" panose="02020603050405020304" pitchFamily="18" charset="0"/>
                <a:cs typeface="Times New Roman" panose="02020603050405020304" pitchFamily="18" charset="0"/>
              </a:rPr>
              <a:t>DMGNN </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Li M, </a:t>
            </a:r>
            <a:r>
              <a:rPr lang="en-US" altLang="zh-CN" sz="16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 CVPR 2020 </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BF31B27-6D2D-420C-97FC-B7526C526A0C}"/>
              </a:ext>
            </a:extLst>
          </p:cNvPr>
          <p:cNvSpPr txBox="1"/>
          <p:nvPr/>
        </p:nvSpPr>
        <p:spPr>
          <a:xfrm>
            <a:off x="533400" y="4843046"/>
            <a:ext cx="3898824" cy="338554"/>
          </a:xfrm>
          <a:prstGeom prst="rect">
            <a:avLst/>
          </a:prstGeom>
          <a:noFill/>
        </p:spPr>
        <p:txBody>
          <a:bodyPr wrap="none" rtlCol="0">
            <a:spAutoFit/>
          </a:bodyPr>
          <a:lstStyle/>
          <a:p>
            <a:r>
              <a:rPr lang="en-US" altLang="zh-CN" sz="1600" b="1" dirty="0">
                <a:solidFill>
                  <a:schemeClr val="tx1">
                    <a:lumMod val="65000"/>
                    <a:lumOff val="35000"/>
                  </a:schemeClr>
                </a:solidFill>
                <a:latin typeface="Times New Roman" panose="02020603050405020304" pitchFamily="18" charset="0"/>
                <a:cs typeface="Times New Roman" panose="02020603050405020304" pitchFamily="18" charset="0"/>
              </a:rPr>
              <a:t>Residual sup. </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Martinez J, </a:t>
            </a:r>
            <a:r>
              <a:rPr lang="en-US" altLang="zh-CN" sz="16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 CVPR 2017</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F62188E9-AE53-4905-A9DF-A8015D51E7D6}"/>
              </a:ext>
            </a:extLst>
          </p:cNvPr>
          <p:cNvSpPr txBox="1"/>
          <p:nvPr/>
        </p:nvSpPr>
        <p:spPr>
          <a:xfrm>
            <a:off x="8182913" y="4843046"/>
            <a:ext cx="3358740" cy="338554"/>
          </a:xfrm>
          <a:prstGeom prst="rect">
            <a:avLst/>
          </a:prstGeom>
          <a:noFill/>
        </p:spPr>
        <p:txBody>
          <a:bodyPr wrap="none" rtlCol="0">
            <a:spAutoFit/>
          </a:bodyPr>
          <a:lstStyle/>
          <a:p>
            <a:r>
              <a:rPr lang="en-US" altLang="zh-CN" sz="1600" b="1" dirty="0">
                <a:solidFill>
                  <a:schemeClr val="tx1">
                    <a:lumMod val="65000"/>
                    <a:lumOff val="35000"/>
                  </a:schemeClr>
                </a:solidFill>
                <a:latin typeface="Times New Roman" panose="02020603050405020304" pitchFamily="18" charset="0"/>
                <a:cs typeface="Times New Roman" panose="02020603050405020304" pitchFamily="18" charset="0"/>
              </a:rPr>
              <a:t>Traj-GCN</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Mao W, </a:t>
            </a:r>
            <a:r>
              <a:rPr lang="en-US" altLang="zh-CN" sz="16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600" dirty="0">
                <a:solidFill>
                  <a:schemeClr val="bg1">
                    <a:lumMod val="50000"/>
                  </a:schemeClr>
                </a:solidFill>
                <a:latin typeface="Times New Roman" panose="02020603050405020304" pitchFamily="18" charset="0"/>
                <a:cs typeface="Times New Roman" panose="02020603050405020304" pitchFamily="18" charset="0"/>
              </a:rPr>
              <a:t>, ICCV 2019 </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79927107"/>
      </p:ext>
    </p:extLst>
  </p:cSld>
  <p:clrMapOvr>
    <a:masterClrMapping/>
  </p:clrMapOvr>
  <mc:AlternateContent xmlns:mc="http://schemas.openxmlformats.org/markup-compatibility/2006" xmlns:p14="http://schemas.microsoft.com/office/powerpoint/2010/main">
    <mc:Choice Requires="p14">
      <p:transition spd="slow" p14:dur="2000" advTm="14504"/>
    </mc:Choice>
    <mc:Fallback xmlns="">
      <p:transition spd="slow" advTm="1450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5|3.1"/>
</p:tagLst>
</file>

<file path=ppt/tags/tag10.xml><?xml version="1.0" encoding="utf-8"?>
<p:tagLst xmlns:a="http://schemas.openxmlformats.org/drawingml/2006/main" xmlns:r="http://schemas.openxmlformats.org/officeDocument/2006/relationships" xmlns:p="http://schemas.openxmlformats.org/presentationml/2006/main">
  <p:tag name="TIMING" val="|4.5|3.1"/>
</p:tagLst>
</file>

<file path=ppt/tags/tag2.xml><?xml version="1.0" encoding="utf-8"?>
<p:tagLst xmlns:a="http://schemas.openxmlformats.org/drawingml/2006/main" xmlns:r="http://schemas.openxmlformats.org/officeDocument/2006/relationships" xmlns:p="http://schemas.openxmlformats.org/presentationml/2006/main">
  <p:tag name="TIMING" val="|19.6"/>
</p:tagLst>
</file>

<file path=ppt/tags/tag3.xml><?xml version="1.0" encoding="utf-8"?>
<p:tagLst xmlns:a="http://schemas.openxmlformats.org/drawingml/2006/main" xmlns:r="http://schemas.openxmlformats.org/officeDocument/2006/relationships" xmlns:p="http://schemas.openxmlformats.org/presentationml/2006/main">
  <p:tag name="TIMING" val="|0.9|5.8|6.3"/>
</p:tagLst>
</file>

<file path=ppt/tags/tag4.xml><?xml version="1.0" encoding="utf-8"?>
<p:tagLst xmlns:a="http://schemas.openxmlformats.org/drawingml/2006/main" xmlns:r="http://schemas.openxmlformats.org/officeDocument/2006/relationships" xmlns:p="http://schemas.openxmlformats.org/presentationml/2006/main">
  <p:tag name="TIMING" val="|1.5|9.6|1.3|1.1|1.6|0.9|0.9|0.9|8.8"/>
</p:tagLst>
</file>

<file path=ppt/tags/tag5.xml><?xml version="1.0" encoding="utf-8"?>
<p:tagLst xmlns:a="http://schemas.openxmlformats.org/drawingml/2006/main" xmlns:r="http://schemas.openxmlformats.org/officeDocument/2006/relationships" xmlns:p="http://schemas.openxmlformats.org/presentationml/2006/main">
  <p:tag name="TIMING" val="|1.1|11.1|24"/>
</p:tagLst>
</file>

<file path=ppt/tags/tag6.xml><?xml version="1.0" encoding="utf-8"?>
<p:tagLst xmlns:a="http://schemas.openxmlformats.org/drawingml/2006/main" xmlns:r="http://schemas.openxmlformats.org/officeDocument/2006/relationships" xmlns:p="http://schemas.openxmlformats.org/presentationml/2006/main">
  <p:tag name="TIMING" val="|9.2|1.4|5.2|8.6|7.5|8.8"/>
</p:tagLst>
</file>

<file path=ppt/tags/tag7.xml><?xml version="1.0" encoding="utf-8"?>
<p:tagLst xmlns:a="http://schemas.openxmlformats.org/drawingml/2006/main" xmlns:r="http://schemas.openxmlformats.org/officeDocument/2006/relationships" xmlns:p="http://schemas.openxmlformats.org/presentationml/2006/main">
  <p:tag name="TIMING" val="|4.5|3.1"/>
</p:tagLst>
</file>

<file path=ppt/tags/tag8.xml><?xml version="1.0" encoding="utf-8"?>
<p:tagLst xmlns:a="http://schemas.openxmlformats.org/drawingml/2006/main" xmlns:r="http://schemas.openxmlformats.org/officeDocument/2006/relationships" xmlns:p="http://schemas.openxmlformats.org/presentationml/2006/main">
  <p:tag name="TIMING" val="|4.5|3.1"/>
</p:tagLst>
</file>

<file path=ppt/tags/tag9.xml><?xml version="1.0" encoding="utf-8"?>
<p:tagLst xmlns:a="http://schemas.openxmlformats.org/drawingml/2006/main" xmlns:r="http://schemas.openxmlformats.org/officeDocument/2006/relationships" xmlns:p="http://schemas.openxmlformats.org/presentationml/2006/main">
  <p:tag name="TIMING" val="|22.8"/>
</p:tagLst>
</file>

<file path=ppt/theme/theme1.xml><?xml version="1.0" encoding="utf-8"?>
<a:theme xmlns:a="http://schemas.openxmlformats.org/drawingml/2006/main" name="Oriel">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9337</TotalTime>
  <Words>597</Words>
  <Application>Microsoft Office PowerPoint</Application>
  <PresentationFormat>宽屏</PresentationFormat>
  <Paragraphs>111</Paragraphs>
  <Slides>12</Slides>
  <Notes>12</Notes>
  <HiddenSlides>0</HiddenSlides>
  <MMClips>5</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Open Sans</vt:lpstr>
      <vt:lpstr>等线</vt:lpstr>
      <vt:lpstr>等线 Light</vt:lpstr>
      <vt:lpstr>Arial</vt:lpstr>
      <vt:lpstr>Calibri</vt:lpstr>
      <vt:lpstr>Cambria Math</vt:lpstr>
      <vt:lpstr>Tahoma</vt:lpstr>
      <vt:lpstr>Times New Roman</vt:lpstr>
      <vt:lpstr>Oriel</vt:lpstr>
      <vt:lpstr>MSR-GCN: Multi-Scale Residual Graph Convolution Networks for Human Motion Prediction</vt:lpstr>
      <vt:lpstr>Applications</vt:lpstr>
      <vt:lpstr>Introduction &amp; Problem</vt:lpstr>
      <vt:lpstr>Related Works</vt:lpstr>
      <vt:lpstr>Key Insights</vt:lpstr>
      <vt:lpstr>Key Insights</vt:lpstr>
      <vt:lpstr>MSR-GCN Architecture</vt:lpstr>
      <vt:lpstr>Quantitative Results</vt:lpstr>
      <vt:lpstr>Quantitative Results</vt:lpstr>
      <vt:lpstr>Quantitative Results</vt:lpstr>
      <vt:lpstr>Qualitative Results</vt:lpstr>
      <vt:lpstr>PowerPoint 演示文稿</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IBM_ADMIN</dc:creator>
  <cp:lastModifiedBy>Lab Drone</cp:lastModifiedBy>
  <cp:revision>1990</cp:revision>
  <cp:lastPrinted>2020-03-17T00:55:27Z</cp:lastPrinted>
  <dcterms:created xsi:type="dcterms:W3CDTF">2019-01-23T22:39:24Z</dcterms:created>
  <dcterms:modified xsi:type="dcterms:W3CDTF">2022-07-20T16:35:32Z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